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28"/>
  </p:notesMasterIdLst>
  <p:handoutMasterIdLst>
    <p:handoutMasterId r:id="rId29"/>
  </p:handoutMasterIdLst>
  <p:sldIdLst>
    <p:sldId id="257" r:id="rId3"/>
    <p:sldId id="269" r:id="rId4"/>
    <p:sldId id="289" r:id="rId5"/>
    <p:sldId id="270" r:id="rId6"/>
    <p:sldId id="274" r:id="rId7"/>
    <p:sldId id="296" r:id="rId8"/>
    <p:sldId id="273" r:id="rId9"/>
    <p:sldId id="303" r:id="rId10"/>
    <p:sldId id="301" r:id="rId11"/>
    <p:sldId id="396" r:id="rId12"/>
    <p:sldId id="277" r:id="rId13"/>
    <p:sldId id="291" r:id="rId14"/>
    <p:sldId id="395" r:id="rId15"/>
    <p:sldId id="351" r:id="rId16"/>
    <p:sldId id="293" r:id="rId17"/>
    <p:sldId id="297" r:id="rId18"/>
    <p:sldId id="276" r:id="rId19"/>
    <p:sldId id="278" r:id="rId20"/>
    <p:sldId id="280" r:id="rId21"/>
    <p:sldId id="282" r:id="rId22"/>
    <p:sldId id="390" r:id="rId23"/>
    <p:sldId id="284" r:id="rId24"/>
    <p:sldId id="294" r:id="rId25"/>
    <p:sldId id="352" r:id="rId26"/>
    <p:sldId id="30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203864"/>
    <a:srgbClr val="CBC981"/>
    <a:srgbClr val="FAFAD4"/>
    <a:srgbClr val="F9FAD4"/>
    <a:srgbClr val="333F50"/>
    <a:srgbClr val="222A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2" autoAdjust="0"/>
    <p:restoredTop sz="94660"/>
  </p:normalViewPr>
  <p:slideViewPr>
    <p:cSldViewPr snapToGrid="0">
      <p:cViewPr>
        <p:scale>
          <a:sx n="100" d="100"/>
          <a:sy n="100" d="100"/>
        </p:scale>
        <p:origin x="954" y="402"/>
      </p:cViewPr>
      <p:guideLst>
        <p:guide orient="horz" pos="2160"/>
        <p:guide pos="1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0FBF3-F8F4-495E-9E48-0E40B4A366EB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37F863A-05D2-4FAE-BFBF-C49507F3BD24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Cheers Life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ECC9B5-DBFA-4A3E-85C0-07D2FFDD6DC1}" type="parTrans" cxnId="{239E8251-4F2E-4712-B343-8504C01D80BD}">
      <dgm:prSet/>
      <dgm:spPr/>
      <dgm:t>
        <a:bodyPr/>
        <a:lstStyle/>
        <a:p>
          <a:endParaRPr lang="zh-CN" altLang="en-US" sz="800" b="1"/>
        </a:p>
      </dgm:t>
    </dgm:pt>
    <dgm:pt modelId="{D9BA8A81-D701-4ADA-ACBE-AF81B2C29892}" type="sibTrans" cxnId="{239E8251-4F2E-4712-B343-8504C01D80BD}">
      <dgm:prSet/>
      <dgm:spPr/>
      <dgm:t>
        <a:bodyPr/>
        <a:lstStyle/>
        <a:p>
          <a:endParaRPr lang="zh-CN" altLang="en-US" sz="800" b="1"/>
        </a:p>
      </dgm:t>
    </dgm:pt>
    <dgm:pt modelId="{CAA3768E-8F92-4525-9CAB-DE944EC234CF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研发中心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陈毛毛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DE68B2-DF5F-4912-AE8A-0472B0F5B725}" type="parTrans" cxnId="{7A5ECC0C-EC02-4B54-8DA2-B08CC678A629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E349EC-B948-43E8-8417-96CB5A31CBC6}" type="sibTrans" cxnId="{7A5ECC0C-EC02-4B54-8DA2-B08CC678A629}">
      <dgm:prSet/>
      <dgm:spPr/>
      <dgm:t>
        <a:bodyPr/>
        <a:lstStyle/>
        <a:p>
          <a:endParaRPr lang="zh-CN" altLang="en-US" sz="800" b="1"/>
        </a:p>
      </dgm:t>
    </dgm:pt>
    <dgm:pt modelId="{23FCD291-948F-4BBA-8F65-1D51AF4F2998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研发一组</a:t>
          </a:r>
          <a:endParaRPr lang="en-US" altLang="zh-CN" sz="800" b="1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en-US" altLang="zh-CN" sz="800" b="1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309B52-D43E-4215-9370-87E60A5560D5}" type="parTrans" cxnId="{25044189-9E7A-4B99-9240-C297B7662F4F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353128-8BD9-4BB5-B394-90536E1664B6}" type="sibTrans" cxnId="{25044189-9E7A-4B99-9240-C297B7662F4F}">
      <dgm:prSet/>
      <dgm:spPr/>
      <dgm:t>
        <a:bodyPr/>
        <a:lstStyle/>
        <a:p>
          <a:endParaRPr lang="zh-CN" altLang="en-US" sz="800" b="1"/>
        </a:p>
      </dgm:t>
    </dgm:pt>
    <dgm:pt modelId="{7EBF8D05-52F5-4D21-A6A9-692C1C87B8DC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研发二组</a:t>
          </a:r>
          <a:endParaRPr lang="en-US" altLang="zh-CN" sz="800" b="1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gm:t>
    </dgm:pt>
    <dgm:pt modelId="{E6DA552B-1F80-4378-AF38-C997CD9403AD}" type="parTrans" cxnId="{D783E8F9-61E7-488C-84F4-28684EDDEF55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A7B406-54AB-4EFD-8AF8-E5DFBE566F2A}" type="sibTrans" cxnId="{D783E8F9-61E7-488C-84F4-28684EDDEF55}">
      <dgm:prSet/>
      <dgm:spPr/>
      <dgm:t>
        <a:bodyPr/>
        <a:lstStyle/>
        <a:p>
          <a:endParaRPr lang="zh-CN" altLang="en-US" sz="800" b="1"/>
        </a:p>
      </dgm:t>
    </dgm:pt>
    <dgm:pt modelId="{67546966-349E-4234-BD80-BF5BA5A7E553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运营中心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贾明</a:t>
          </a:r>
        </a:p>
      </dgm:t>
    </dgm:pt>
    <dgm:pt modelId="{82426675-5F5B-4CE9-9E20-9FF0A4B55134}" type="parTrans" cxnId="{17696213-FDD0-4647-94CF-8A39B6BA0E92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9881C7-189D-4A82-BCC1-786B6CA86385}" type="sibTrans" cxnId="{17696213-FDD0-4647-94CF-8A39B6BA0E92}">
      <dgm:prSet/>
      <dgm:spPr/>
      <dgm:t>
        <a:bodyPr/>
        <a:lstStyle/>
        <a:p>
          <a:endParaRPr lang="zh-CN" altLang="en-US" sz="800" b="1"/>
        </a:p>
      </dgm:t>
    </dgm:pt>
    <dgm:pt modelId="{0D91EC43-B4BE-44A4-8D5B-372A20424C40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实施运维部经理</a:t>
          </a:r>
          <a:endParaRPr lang="en-US" altLang="zh-CN" sz="800" b="1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田卫峰</a:t>
          </a:r>
        </a:p>
      </dgm:t>
    </dgm:pt>
    <dgm:pt modelId="{71D4919C-0BED-489D-8083-7C19DAE1D3EA}" type="parTrans" cxnId="{C056CE02-6667-4C7D-8B47-F551C5760553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3CB711-9E44-4EA1-B7BA-87F33CAF5104}" type="sibTrans" cxnId="{C056CE02-6667-4C7D-8B47-F551C5760553}">
      <dgm:prSet/>
      <dgm:spPr/>
      <dgm:t>
        <a:bodyPr/>
        <a:lstStyle/>
        <a:p>
          <a:endParaRPr lang="zh-CN" altLang="en-US" sz="800" b="1"/>
        </a:p>
      </dgm:t>
    </dgm:pt>
    <dgm:pt modelId="{FE3EE8C6-18FA-4F14-8E35-39927048FAED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营销中心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顾峰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E37453-464B-4EEC-A57D-B824B100C141}" type="parTrans" cxnId="{A133ADF0-B290-435B-B3A7-2DD8C4F2D0D7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C19DD4-6587-449E-8444-BD36E651ED10}" type="sibTrans" cxnId="{A133ADF0-B290-435B-B3A7-2DD8C4F2D0D7}">
      <dgm:prSet/>
      <dgm:spPr/>
      <dgm:t>
        <a:bodyPr/>
        <a:lstStyle/>
        <a:p>
          <a:endParaRPr lang="zh-CN" altLang="en-US" sz="800" b="1"/>
        </a:p>
      </dgm:t>
    </dgm:pt>
    <dgm:pt modelId="{78564955-C36C-4139-8453-33635F426C10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销售部</a:t>
          </a:r>
        </a:p>
      </dgm:t>
    </dgm:pt>
    <dgm:pt modelId="{49F1AB4C-3734-4991-A70C-B25AE29A1991}" type="parTrans" cxnId="{73EEB0CE-66D6-4150-AABC-6C9523BAF85A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9E4EA4-CF7B-475F-A030-DF0D9CE0A6AB}" type="sibTrans" cxnId="{73EEB0CE-66D6-4150-AABC-6C9523BAF85A}">
      <dgm:prSet/>
      <dgm:spPr/>
      <dgm:t>
        <a:bodyPr/>
        <a:lstStyle/>
        <a:p>
          <a:endParaRPr lang="zh-CN" altLang="en-US" sz="800" b="1"/>
        </a:p>
      </dgm:t>
    </dgm:pt>
    <dgm:pt modelId="{7C206EE5-D091-494E-A594-D164EA088E56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渠道管理部总监</a:t>
          </a:r>
          <a:endParaRPr lang="en-US" altLang="zh-CN" sz="800" b="1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冯俊杰</a:t>
          </a:r>
        </a:p>
      </dgm:t>
    </dgm:pt>
    <dgm:pt modelId="{99D6DF67-CA2E-4459-8503-28116D5CF5A7}" type="parTrans" cxnId="{48BF2F50-579F-4D76-975C-B84FAF9731B8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FC48DF-1D77-4AA6-855C-5BFD1368A21F}" type="sibTrans" cxnId="{48BF2F50-579F-4D76-975C-B84FAF9731B8}">
      <dgm:prSet/>
      <dgm:spPr/>
      <dgm:t>
        <a:bodyPr/>
        <a:lstStyle/>
        <a:p>
          <a:endParaRPr lang="zh-CN" altLang="en-US" sz="800" b="1"/>
        </a:p>
      </dgm:t>
    </dgm:pt>
    <dgm:pt modelId="{EA5EA6CB-C636-4DB9-BFDE-E75C4CBCF8AF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市场部经理</a:t>
          </a:r>
        </a:p>
      </dgm:t>
    </dgm:pt>
    <dgm:pt modelId="{F375491E-E6B0-4C2E-8BE5-533E072FC765}" type="parTrans" cxnId="{F35830C4-8DF8-4F74-A53B-5377E4732AFE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418BAD-556C-46F0-91C7-54979AB65D8F}" type="sibTrans" cxnId="{F35830C4-8DF8-4F74-A53B-5377E4732AFE}">
      <dgm:prSet/>
      <dgm:spPr/>
      <dgm:t>
        <a:bodyPr/>
        <a:lstStyle/>
        <a:p>
          <a:endParaRPr lang="zh-CN" altLang="en-US" sz="800" b="1"/>
        </a:p>
      </dgm:t>
    </dgm:pt>
    <dgm:pt modelId="{AEC5786D-C7E7-44B6-A0DB-4746B171434A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行政人事部经理</a:t>
          </a:r>
          <a:endParaRPr lang="en-US" altLang="zh-CN" sz="800" b="1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孙璐</a:t>
          </a:r>
          <a:endParaRPr lang="en-US" altLang="zh-CN" sz="800" b="1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4FEAB4-99A2-4606-BCCA-419DCEEF836B}" type="parTrans" cxnId="{7EBD72FF-9B6C-4A31-A20C-8880281E75FB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F02AC4-B038-4123-AD1C-FB7B4DF75E36}" type="sibTrans" cxnId="{7EBD72FF-9B6C-4A31-A20C-8880281E75FB}">
      <dgm:prSet/>
      <dgm:spPr/>
      <dgm:t>
        <a:bodyPr/>
        <a:lstStyle/>
        <a:p>
          <a:endParaRPr lang="zh-CN" altLang="en-US" sz="800" b="1"/>
        </a:p>
      </dgm:t>
    </dgm:pt>
    <dgm:pt modelId="{755A3F69-2ABC-4F4D-9096-8C9285929353}">
      <dgm:prSet phldrT="[文本]"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财务部主管</a:t>
          </a:r>
          <a:endParaRPr lang="en-US" altLang="zh-CN" sz="800" b="1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张倩</a:t>
          </a:r>
        </a:p>
      </dgm:t>
    </dgm:pt>
    <dgm:pt modelId="{103B6C8D-DE72-48DC-98C8-609B0EEA1F8E}" type="parTrans" cxnId="{F80C48DA-6207-4AD8-B8CC-F781B18C8757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AE08F9-2658-4253-BEA8-8AE275BFAB64}" type="sibTrans" cxnId="{F80C48DA-6207-4AD8-B8CC-F781B18C8757}">
      <dgm:prSet/>
      <dgm:spPr/>
      <dgm:t>
        <a:bodyPr/>
        <a:lstStyle/>
        <a:p>
          <a:endParaRPr lang="zh-CN" altLang="en-US" sz="800" b="1"/>
        </a:p>
      </dgm:t>
    </dgm:pt>
    <dgm:pt modelId="{9D914714-980F-4406-AD61-BC9D8E42BA85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软件工程师（</a:t>
          </a:r>
          <a:r>
            <a: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C#</a:t>
          </a: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王树鑫</a:t>
          </a:r>
        </a:p>
      </dgm:t>
    </dgm:pt>
    <dgm:pt modelId="{B8783EBE-2F49-45B5-A68A-D70E4EC9032E}" type="parTrans" cxnId="{CDCFD64B-17BC-40F4-9FCC-F76D5E69A77C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D26E19-3611-419D-AA46-1FE2E79EFD90}" type="sibTrans" cxnId="{CDCFD64B-17BC-40F4-9FCC-F76D5E69A77C}">
      <dgm:prSet/>
      <dgm:spPr/>
      <dgm:t>
        <a:bodyPr/>
        <a:lstStyle/>
        <a:p>
          <a:endParaRPr lang="zh-CN" altLang="en-US" sz="800" b="1"/>
        </a:p>
      </dgm:t>
    </dgm:pt>
    <dgm:pt modelId="{77742BFC-8726-4E0B-A6C6-A768CB77E121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 lIns="7200"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  软件工程师（</a:t>
          </a:r>
          <a:r>
            <a: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Android</a:t>
          </a: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任涛</a:t>
          </a:r>
          <a:endParaRPr lang="zh-CN" altLang="en-US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E2FE03-4EE1-4EB3-AA86-24472AECE01C}" type="parTrans" cxnId="{A064BA4C-D590-4641-8422-C36B8806A8C0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564A7E-4977-40CE-8B81-12E268596191}" type="sibTrans" cxnId="{A064BA4C-D590-4641-8422-C36B8806A8C0}">
      <dgm:prSet/>
      <dgm:spPr/>
      <dgm:t>
        <a:bodyPr/>
        <a:lstStyle/>
        <a:p>
          <a:endParaRPr lang="zh-CN" altLang="en-US" sz="800" b="1"/>
        </a:p>
      </dgm:t>
    </dgm:pt>
    <dgm:pt modelId="{5E0F2C05-F90D-4648-B955-23154957A289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嵌入式开发工程师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鲁杨</a:t>
          </a:r>
        </a:p>
      </dgm:t>
    </dgm:pt>
    <dgm:pt modelId="{B349EE0E-AA7D-4890-B6BE-4C1933067AEE}" type="parTrans" cxnId="{228F3428-3150-4DE2-97C8-D6543DE8AB9C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0F5E77-A7F0-4C76-ACB8-BFCE3F56ABAB}" type="sibTrans" cxnId="{228F3428-3150-4DE2-97C8-D6543DE8AB9C}">
      <dgm:prSet/>
      <dgm:spPr/>
      <dgm:t>
        <a:bodyPr/>
        <a:lstStyle/>
        <a:p>
          <a:endParaRPr lang="zh-CN" altLang="en-US" sz="800" b="1"/>
        </a:p>
      </dgm:t>
    </dgm:pt>
    <dgm:pt modelId="{12949A51-0C0A-47A7-AE86-21C59EE315D4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硬件工程师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徐飞</a:t>
          </a:r>
        </a:p>
      </dgm:t>
    </dgm:pt>
    <dgm:pt modelId="{42880541-AB20-4604-9D95-5FBE512E7DBB}" type="parTrans" cxnId="{45CC2D4A-FDFB-4E62-90C4-E134ABC7B8AD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47588D-7089-4ECC-A8B8-ABE4198B69EB}" type="sibTrans" cxnId="{45CC2D4A-FDFB-4E62-90C4-E134ABC7B8AD}">
      <dgm:prSet/>
      <dgm:spPr/>
      <dgm:t>
        <a:bodyPr/>
        <a:lstStyle/>
        <a:p>
          <a:endParaRPr lang="zh-CN" altLang="en-US" sz="800" b="1"/>
        </a:p>
      </dgm:t>
    </dgm:pt>
    <dgm:pt modelId="{B8624CB7-5A54-4627-A515-A8D89FBCDC28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大区经理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王宝</a:t>
          </a:r>
        </a:p>
      </dgm:t>
    </dgm:pt>
    <dgm:pt modelId="{ABF68178-07B3-466F-B9E3-31B16FF9D22F}" type="parTrans" cxnId="{5C5F192F-F2D1-4EBD-A54F-C76ECEF969D7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983026-CC7D-445C-9FCE-0046B6E6B8F7}" type="sibTrans" cxnId="{5C5F192F-F2D1-4EBD-A54F-C76ECEF969D7}">
      <dgm:prSet/>
      <dgm:spPr/>
      <dgm:t>
        <a:bodyPr/>
        <a:lstStyle/>
        <a:p>
          <a:endParaRPr lang="zh-CN" altLang="en-US" sz="800" b="1"/>
        </a:p>
      </dgm:t>
    </dgm:pt>
    <dgm:pt modelId="{31E561DA-8217-46B1-B2B5-EF94D756D0A1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省区经理</a:t>
          </a:r>
          <a:r>
            <a: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endParaRPr lang="zh-CN" altLang="en-US" sz="800" b="1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3B5DBF-8B29-44D0-B0CC-94169092F2BB}" type="parTrans" cxnId="{F623BB00-51E7-4793-9CA4-75E5E31437BE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73CECB-4157-4278-92B4-E4A1806E5326}" type="sibTrans" cxnId="{F623BB00-51E7-4793-9CA4-75E5E31437BE}">
      <dgm:prSet/>
      <dgm:spPr/>
      <dgm:t>
        <a:bodyPr/>
        <a:lstStyle/>
        <a:p>
          <a:endParaRPr lang="zh-CN" altLang="en-US" sz="800" b="1"/>
        </a:p>
      </dgm:t>
    </dgm:pt>
    <dgm:pt modelId="{F61D47DC-EC2D-4DAF-84A2-B2CCF1012005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销售经理</a:t>
          </a:r>
          <a:endParaRPr lang="zh-CN" altLang="en-US" sz="8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4EC9B65-82D4-432C-A8C7-31AB5995DC30}" type="parTrans" cxnId="{A886D5CE-0E31-406F-89EB-1B3F8FF6D943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457D77-90D0-4358-AB73-B5F000BA0E5E}" type="sibTrans" cxnId="{A886D5CE-0E31-406F-89EB-1B3F8FF6D943}">
      <dgm:prSet/>
      <dgm:spPr/>
      <dgm:t>
        <a:bodyPr/>
        <a:lstStyle/>
        <a:p>
          <a:endParaRPr lang="zh-CN" altLang="en-US" sz="800" b="1"/>
        </a:p>
      </dgm:t>
    </dgm:pt>
    <dgm:pt modelId="{C24C9601-BBFC-46C7-8EBA-3D4C118B31EE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售前支持经理</a:t>
          </a:r>
          <a:endParaRPr lang="zh-CN" altLang="en-US" sz="800" b="1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4570C9-8763-47AF-8374-394AC73F9DA3}" type="parTrans" cxnId="{FF0EB2DA-8EA4-4100-A37D-51E0AB2960D7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D9BED6-7C0B-4CBF-9F92-B427A987CCBF}" type="sibTrans" cxnId="{FF0EB2DA-8EA4-4100-A37D-51E0AB2960D7}">
      <dgm:prSet/>
      <dgm:spPr/>
      <dgm:t>
        <a:bodyPr/>
        <a:lstStyle/>
        <a:p>
          <a:endParaRPr lang="zh-CN" altLang="en-US" sz="800" b="1"/>
        </a:p>
      </dgm:t>
    </dgm:pt>
    <dgm:pt modelId="{D14AAB03-A6B1-4178-AD73-1FEDCD2E56B1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实施工程师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岳瑞静</a:t>
          </a:r>
        </a:p>
      </dgm:t>
    </dgm:pt>
    <dgm:pt modelId="{B6FFFEE9-972D-4186-9136-04FA0ABCC669}" type="parTrans" cxnId="{E6DEF7CB-FD40-4C4B-B0C1-CDF520F08B4D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EECD1D-C4FE-4636-BF90-93CA9D6812A8}" type="sibTrans" cxnId="{E6DEF7CB-FD40-4C4B-B0C1-CDF520F08B4D}">
      <dgm:prSet/>
      <dgm:spPr/>
      <dgm:t>
        <a:bodyPr/>
        <a:lstStyle/>
        <a:p>
          <a:endParaRPr lang="zh-CN" altLang="en-US" sz="800" b="1"/>
        </a:p>
      </dgm:t>
    </dgm:pt>
    <dgm:pt modelId="{20411015-8FF1-44A8-87CC-0ABC93734317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实施工程师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董强强</a:t>
          </a:r>
        </a:p>
      </dgm:t>
    </dgm:pt>
    <dgm:pt modelId="{C5572AE2-A485-4362-B9C1-8DF197358EE2}" type="parTrans" cxnId="{E405C951-D51B-478D-8D47-CD21CF2B7499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A254D0-4577-402C-AB7C-1CC78B54B52A}" type="sibTrans" cxnId="{E405C951-D51B-478D-8D47-CD21CF2B7499}">
      <dgm:prSet/>
      <dgm:spPr/>
      <dgm:t>
        <a:bodyPr/>
        <a:lstStyle/>
        <a:p>
          <a:endParaRPr lang="zh-CN" altLang="en-US" sz="800" b="1"/>
        </a:p>
      </dgm:t>
    </dgm:pt>
    <dgm:pt modelId="{B469426E-E1A4-4990-BBC7-E70FDD6171A7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实施工程师</a:t>
          </a:r>
          <a:endParaRPr lang="en-US" altLang="zh-CN" sz="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孙志成</a:t>
          </a:r>
        </a:p>
      </dgm:t>
    </dgm:pt>
    <dgm:pt modelId="{56BE7E6F-6ED7-4F51-A730-B06BE29B920B}" type="parTrans" cxnId="{D5E693FF-2434-4974-81B7-5E4EFBDD231E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FEDE0D-F407-429A-9B9A-5F64C025FAC9}" type="sibTrans" cxnId="{D5E693FF-2434-4974-81B7-5E4EFBDD231E}">
      <dgm:prSet/>
      <dgm:spPr/>
      <dgm:t>
        <a:bodyPr/>
        <a:lstStyle/>
        <a:p>
          <a:endParaRPr lang="zh-CN" altLang="en-US" sz="800" b="1"/>
        </a:p>
      </dgm:t>
    </dgm:pt>
    <dgm:pt modelId="{CD0710DA-DBA1-4384-B059-DEEE8D8716B4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会计</a:t>
          </a:r>
          <a:endParaRPr lang="zh-CN" altLang="en-US" sz="800" b="1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30D197-4DE1-4460-A9CA-228C0975E6B8}" type="parTrans" cxnId="{7A9142E0-4755-4194-A8BD-035A20DBFC5D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endParaRPr lang="zh-CN" altLang="en-US" sz="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ECEBC3F-F722-4B13-B276-7CACDDCF4BFE}" type="sibTrans" cxnId="{7A9142E0-4755-4194-A8BD-035A20DBFC5D}">
      <dgm:prSet/>
      <dgm:spPr/>
      <dgm:t>
        <a:bodyPr/>
        <a:lstStyle/>
        <a:p>
          <a:endParaRPr lang="zh-CN" altLang="en-US" sz="800" b="1"/>
        </a:p>
      </dgm:t>
    </dgm:pt>
    <dgm:pt modelId="{C2A91BDB-96F2-4682-BCD4-6650D55F93DB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市场专员</a:t>
          </a:r>
          <a:endParaRPr lang="zh-CN" altLang="en-US" sz="800" b="1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6D7919-666A-4182-9267-CD149ADA36C9}" type="parTrans" cxnId="{17C0B10A-3F3E-4817-A691-828315DB31CB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</a:pPr>
          <a:endParaRPr lang="zh-CN" altLang="en-US"/>
        </a:p>
      </dgm:t>
    </dgm:pt>
    <dgm:pt modelId="{F5F3A56D-704F-4160-9A53-55F036612FEC}" type="sibTrans" cxnId="{17C0B10A-3F3E-4817-A691-828315DB31CB}">
      <dgm:prSet/>
      <dgm:spPr/>
      <dgm:t>
        <a:bodyPr/>
        <a:lstStyle/>
        <a:p>
          <a:endParaRPr lang="zh-CN" altLang="en-US"/>
        </a:p>
      </dgm:t>
    </dgm:pt>
    <dgm:pt modelId="{D4D9F46D-1D3E-463F-AC6C-050D709E8C7D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  <a:spcBef>
              <a:spcPts val="0"/>
            </a:spcBef>
            <a:spcAft>
              <a:spcPts val="0"/>
            </a:spcAft>
          </a:pPr>
          <a:r>
            <a:rPr lang="zh-CN" altLang="en-US" sz="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产品组</a:t>
          </a:r>
        </a:p>
      </dgm:t>
    </dgm:pt>
    <dgm:pt modelId="{445E1F72-F45A-462F-B5C7-238756EC9C05}" type="parTrans" cxnId="{D8008017-8523-4B61-AE75-91EE29A5E4A8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</a:pPr>
          <a:endParaRPr lang="zh-CN" altLang="en-US"/>
        </a:p>
      </dgm:t>
    </dgm:pt>
    <dgm:pt modelId="{CD4FBED0-2E70-43A1-9B84-08C5E41EF94A}" type="sibTrans" cxnId="{D8008017-8523-4B61-AE75-91EE29A5E4A8}">
      <dgm:prSet/>
      <dgm:spPr/>
      <dgm:t>
        <a:bodyPr/>
        <a:lstStyle/>
        <a:p>
          <a:endParaRPr lang="zh-CN" altLang="en-US"/>
        </a:p>
      </dgm:t>
    </dgm:pt>
    <dgm:pt modelId="{E3C2A983-C8E8-42C8-80E5-8321992DF5C4}">
      <dgm:prSet custT="1"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</a:pPr>
          <a:r>
            <a: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售前支持工程师</a:t>
          </a:r>
          <a:endParaRPr lang="zh-CN" altLang="en-US" sz="800" dirty="0"/>
        </a:p>
      </dgm:t>
    </dgm:pt>
    <dgm:pt modelId="{54C6B08F-45A7-435E-B99B-D8DAD79D8E6A}" type="parTrans" cxnId="{21AA2FBB-F8DB-4D1A-B681-8AE873CBD2F7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</a:pPr>
          <a:endParaRPr lang="zh-CN" altLang="en-US"/>
        </a:p>
      </dgm:t>
    </dgm:pt>
    <dgm:pt modelId="{C1794CD5-1B3F-4BBD-A14B-8F7D192B3256}" type="sibTrans" cxnId="{21AA2FBB-F8DB-4D1A-B681-8AE873CBD2F7}">
      <dgm:prSet/>
      <dgm:spPr/>
      <dgm:t>
        <a:bodyPr/>
        <a:lstStyle/>
        <a:p>
          <a:endParaRPr lang="zh-CN" altLang="en-US"/>
        </a:p>
      </dgm:t>
    </dgm:pt>
    <dgm:pt modelId="{310E3807-F063-45C1-9656-793953A23BF7}">
      <dgm:prSet custT="1"/>
      <dgm:spPr>
        <a:solidFill>
          <a:srgbClr val="4D96CF"/>
        </a:solidFill>
        <a:ln w="9525">
          <a:solidFill>
            <a:srgbClr val="2F77C9"/>
          </a:solidFill>
          <a:prstDash val="solid"/>
        </a:ln>
      </dgm:spPr>
      <dgm:t>
        <a:bodyPr/>
        <a:lstStyle/>
        <a:p>
          <a:pPr marL="0" lvl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需求分析师</a:t>
          </a:r>
          <a:endParaRPr lang="en-US" altLang="zh-CN" sz="800" b="1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3977036-4554-4D78-859F-E1AA5477C74E}" type="sibTrans" cxnId="{270A6E70-B5E2-4689-A7E2-54298EDE28EA}">
      <dgm:prSet/>
      <dgm:spPr/>
      <dgm:t>
        <a:bodyPr/>
        <a:lstStyle/>
        <a:p>
          <a:endParaRPr lang="zh-CN" altLang="en-US"/>
        </a:p>
      </dgm:t>
    </dgm:pt>
    <dgm:pt modelId="{9CD6F1F1-0258-4BD1-8770-EEC3CAE2D103}" type="parTrans" cxnId="{270A6E70-B5E2-4689-A7E2-54298EDE28EA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/>
        <a:lstStyle/>
        <a:p>
          <a:pPr>
            <a:lnSpc>
              <a:spcPts val="1200"/>
            </a:lnSpc>
          </a:pPr>
          <a:endParaRPr lang="zh-CN" altLang="en-US"/>
        </a:p>
      </dgm:t>
    </dgm:pt>
    <dgm:pt modelId="{9879191E-1F15-4D31-984C-B9F711EC8D88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 lIns="7200"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  软件工程师（</a:t>
          </a:r>
          <a:r>
            <a: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rPr>
            <a:t>C#</a:t>
          </a:r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altLang="zh-CN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袁成龙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253ED9-553D-41E4-A02A-F7C13BABA3E6}" type="parTrans" cxnId="{7E06E701-8D17-4D14-851A-5C3F8FC43D12}">
      <dgm:prSet/>
      <dgm:spPr>
        <a:solidFill>
          <a:srgbClr val="2F77C9"/>
        </a:solidFill>
        <a:ln>
          <a:solidFill>
            <a:srgbClr val="2F77C9"/>
          </a:solidFill>
        </a:ln>
      </dgm:spPr>
      <dgm:t>
        <a:bodyPr/>
        <a:lstStyle/>
        <a:p>
          <a:endParaRPr lang="zh-CN" altLang="en-US"/>
        </a:p>
      </dgm:t>
    </dgm:pt>
    <dgm:pt modelId="{DC2314D5-D3B5-40F6-9D97-2DAAD2DF3626}" type="sibTrans" cxnId="{7E06E701-8D17-4D14-851A-5C3F8FC43D12}">
      <dgm:prSet/>
      <dgm:spPr/>
      <dgm:t>
        <a:bodyPr/>
        <a:lstStyle/>
        <a:p>
          <a:endParaRPr lang="zh-CN" altLang="en-US"/>
        </a:p>
      </dgm:t>
    </dgm:pt>
    <dgm:pt modelId="{2260ECB3-B718-46E5-8F93-EEBEF4D6AEB9}">
      <dgm:prSet/>
      <dgm:spPr>
        <a:solidFill>
          <a:srgbClr val="4D96CF"/>
        </a:solidFill>
        <a:ln>
          <a:solidFill>
            <a:srgbClr val="2F77C9"/>
          </a:solidFill>
        </a:ln>
      </dgm:spPr>
      <dgm:t>
        <a:bodyPr lIns="7200"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  软件工程师（</a:t>
          </a:r>
          <a:r>
            <a: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rPr>
            <a:t>C#</a:t>
          </a:r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altLang="zh-CN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高忠林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0FA1EB-596A-4015-A36A-706C012164DE}" type="parTrans" cxnId="{AF025317-0189-4DE5-8FCD-4A82D3536D6A}">
      <dgm:prSet/>
      <dgm:spPr>
        <a:solidFill>
          <a:srgbClr val="2F77C9"/>
        </a:solidFill>
        <a:ln>
          <a:solidFill>
            <a:srgbClr val="2F77C9"/>
          </a:solidFill>
        </a:ln>
      </dgm:spPr>
      <dgm:t>
        <a:bodyPr/>
        <a:lstStyle/>
        <a:p>
          <a:endParaRPr lang="zh-CN" altLang="en-US"/>
        </a:p>
      </dgm:t>
    </dgm:pt>
    <dgm:pt modelId="{669A0D98-052E-4F7E-B229-2171DF916BEC}" type="sibTrans" cxnId="{AF025317-0189-4DE5-8FCD-4A82D3536D6A}">
      <dgm:prSet/>
      <dgm:spPr/>
      <dgm:t>
        <a:bodyPr/>
        <a:lstStyle/>
        <a:p>
          <a:endParaRPr lang="zh-CN" altLang="en-US"/>
        </a:p>
      </dgm:t>
    </dgm:pt>
    <dgm:pt modelId="{B2665996-56B3-4D09-B73A-77A5CBB4DB60}" type="pres">
      <dgm:prSet presAssocID="{C0D0FBF3-F8F4-495E-9E48-0E40B4A366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D47B49B-AAD9-4FB6-9D94-C26A9301FE34}" type="pres">
      <dgm:prSet presAssocID="{F37F863A-05D2-4FAE-BFBF-C49507F3BD24}" presName="hierRoot1" presStyleCnt="0">
        <dgm:presLayoutVars>
          <dgm:hierBranch val="init"/>
        </dgm:presLayoutVars>
      </dgm:prSet>
      <dgm:spPr/>
    </dgm:pt>
    <dgm:pt modelId="{63F9DF60-0A3B-4DA1-BF5E-255C667D893A}" type="pres">
      <dgm:prSet presAssocID="{F37F863A-05D2-4FAE-BFBF-C49507F3BD24}" presName="rootComposite1" presStyleCnt="0"/>
      <dgm:spPr/>
    </dgm:pt>
    <dgm:pt modelId="{80FA427E-320B-4173-A113-8D1463FC604E}" type="pres">
      <dgm:prSet presAssocID="{F37F863A-05D2-4FAE-BFBF-C49507F3BD24}" presName="rootText1" presStyleLbl="node0" presStyleIdx="0" presStyleCnt="1" custScaleX="155991" custLinFactNeighborX="-26288">
        <dgm:presLayoutVars>
          <dgm:chPref val="3"/>
        </dgm:presLayoutVars>
      </dgm:prSet>
      <dgm:spPr/>
    </dgm:pt>
    <dgm:pt modelId="{318F42BF-A78B-4F8A-9BFF-E2643CBB5B83}" type="pres">
      <dgm:prSet presAssocID="{F37F863A-05D2-4FAE-BFBF-C49507F3BD24}" presName="rootConnector1" presStyleLbl="node1" presStyleIdx="0" presStyleCnt="0"/>
      <dgm:spPr/>
    </dgm:pt>
    <dgm:pt modelId="{A3076BDA-4CF7-4471-B5CE-197547585079}" type="pres">
      <dgm:prSet presAssocID="{F37F863A-05D2-4FAE-BFBF-C49507F3BD24}" presName="hierChild2" presStyleCnt="0"/>
      <dgm:spPr/>
    </dgm:pt>
    <dgm:pt modelId="{40F0A2C5-5779-44E3-B959-B6E5756B9811}" type="pres">
      <dgm:prSet presAssocID="{30DE68B2-DF5F-4912-AE8A-0472B0F5B725}" presName="Name37" presStyleLbl="parChTrans1D2" presStyleIdx="0" presStyleCnt="3"/>
      <dgm:spPr/>
    </dgm:pt>
    <dgm:pt modelId="{A54947BC-0234-4277-AEDE-CC7A58CA7EEB}" type="pres">
      <dgm:prSet presAssocID="{CAA3768E-8F92-4525-9CAB-DE944EC234CF}" presName="hierRoot2" presStyleCnt="0">
        <dgm:presLayoutVars>
          <dgm:hierBranch val="init"/>
        </dgm:presLayoutVars>
      </dgm:prSet>
      <dgm:spPr/>
    </dgm:pt>
    <dgm:pt modelId="{1D78BF43-F6CF-47CD-9E23-66ED6934639B}" type="pres">
      <dgm:prSet presAssocID="{CAA3768E-8F92-4525-9CAB-DE944EC234CF}" presName="rootComposite" presStyleCnt="0"/>
      <dgm:spPr/>
    </dgm:pt>
    <dgm:pt modelId="{ABD6D87D-EE74-4B11-BF5B-03C294343E76}" type="pres">
      <dgm:prSet presAssocID="{CAA3768E-8F92-4525-9CAB-DE944EC234CF}" presName="rootText" presStyleLbl="node2" presStyleIdx="0" presStyleCnt="3" custScaleX="176552" custScaleY="112824">
        <dgm:presLayoutVars>
          <dgm:chPref val="3"/>
        </dgm:presLayoutVars>
      </dgm:prSet>
      <dgm:spPr/>
    </dgm:pt>
    <dgm:pt modelId="{CC8DDB38-C4F6-417F-A17E-7FE5D052CF2C}" type="pres">
      <dgm:prSet presAssocID="{CAA3768E-8F92-4525-9CAB-DE944EC234CF}" presName="rootConnector" presStyleLbl="node2" presStyleIdx="0" presStyleCnt="3"/>
      <dgm:spPr/>
    </dgm:pt>
    <dgm:pt modelId="{8E33E246-6F11-460A-A7B7-6EB62B9FAB88}" type="pres">
      <dgm:prSet presAssocID="{CAA3768E-8F92-4525-9CAB-DE944EC234CF}" presName="hierChild4" presStyleCnt="0"/>
      <dgm:spPr/>
    </dgm:pt>
    <dgm:pt modelId="{23C17C7E-85D2-42A0-A95D-504234C28271}" type="pres">
      <dgm:prSet presAssocID="{5E309B52-D43E-4215-9370-87E60A5560D5}" presName="Name37" presStyleLbl="parChTrans1D3" presStyleIdx="0" presStyleCnt="9"/>
      <dgm:spPr/>
    </dgm:pt>
    <dgm:pt modelId="{D08B78C4-1C70-495B-945B-DAE23D2AA9D3}" type="pres">
      <dgm:prSet presAssocID="{23FCD291-948F-4BBA-8F65-1D51AF4F2998}" presName="hierRoot2" presStyleCnt="0">
        <dgm:presLayoutVars>
          <dgm:hierBranch val="init"/>
        </dgm:presLayoutVars>
      </dgm:prSet>
      <dgm:spPr/>
    </dgm:pt>
    <dgm:pt modelId="{43F85412-BB40-4F57-A4B3-D7373B265AC4}" type="pres">
      <dgm:prSet presAssocID="{23FCD291-948F-4BBA-8F65-1D51AF4F2998}" presName="rootComposite" presStyleCnt="0"/>
      <dgm:spPr/>
    </dgm:pt>
    <dgm:pt modelId="{52C95A2D-A207-4500-B1A2-14E8BF423307}" type="pres">
      <dgm:prSet presAssocID="{23FCD291-948F-4BBA-8F65-1D51AF4F2998}" presName="rootText" presStyleLbl="node3" presStyleIdx="0" presStyleCnt="9" custScaleX="115959" custLinFactNeighborX="1210" custLinFactNeighborY="78957">
        <dgm:presLayoutVars>
          <dgm:chPref val="3"/>
        </dgm:presLayoutVars>
      </dgm:prSet>
      <dgm:spPr/>
    </dgm:pt>
    <dgm:pt modelId="{E3537C9F-7D0A-473F-8A24-9DCED67A5C9E}" type="pres">
      <dgm:prSet presAssocID="{23FCD291-948F-4BBA-8F65-1D51AF4F2998}" presName="rootConnector" presStyleLbl="node3" presStyleIdx="0" presStyleCnt="9"/>
      <dgm:spPr/>
    </dgm:pt>
    <dgm:pt modelId="{2BCB19A9-675D-41ED-AC38-3C034AE74AA6}" type="pres">
      <dgm:prSet presAssocID="{23FCD291-948F-4BBA-8F65-1D51AF4F2998}" presName="hierChild4" presStyleCnt="0"/>
      <dgm:spPr/>
    </dgm:pt>
    <dgm:pt modelId="{C600D2D3-17B6-4A79-9CF3-C4630CDAF9CD}" type="pres">
      <dgm:prSet presAssocID="{B8783EBE-2F49-45B5-A68A-D70E4EC9032E}" presName="Name37" presStyleLbl="parChTrans1D4" presStyleIdx="0" presStyleCnt="17" custSzX="936001"/>
      <dgm:spPr/>
    </dgm:pt>
    <dgm:pt modelId="{F5F237E8-5D4A-440D-B2F1-7F1221CF0713}" type="pres">
      <dgm:prSet presAssocID="{9D914714-980F-4406-AD61-BC9D8E42BA85}" presName="hierRoot2" presStyleCnt="0">
        <dgm:presLayoutVars>
          <dgm:hierBranch val="init"/>
        </dgm:presLayoutVars>
      </dgm:prSet>
      <dgm:spPr/>
    </dgm:pt>
    <dgm:pt modelId="{5EE6243B-D5C9-4A07-A999-08A46E63C220}" type="pres">
      <dgm:prSet presAssocID="{9D914714-980F-4406-AD61-BC9D8E42BA85}" presName="rootComposite" presStyleCnt="0"/>
      <dgm:spPr/>
    </dgm:pt>
    <dgm:pt modelId="{C9C29A5C-E187-4C5B-9C4C-92489B123A6F}" type="pres">
      <dgm:prSet presAssocID="{9D914714-980F-4406-AD61-BC9D8E42BA85}" presName="rootText" presStyleLbl="node4" presStyleIdx="0" presStyleCnt="17" custScaleX="115959" custLinFactNeighborY="92984">
        <dgm:presLayoutVars>
          <dgm:chPref val="3"/>
        </dgm:presLayoutVars>
      </dgm:prSet>
      <dgm:spPr/>
    </dgm:pt>
    <dgm:pt modelId="{BB18E6D1-5969-48DA-9304-C2BCE2C84560}" type="pres">
      <dgm:prSet presAssocID="{9D914714-980F-4406-AD61-BC9D8E42BA85}" presName="rootConnector" presStyleLbl="node4" presStyleIdx="0" presStyleCnt="17"/>
      <dgm:spPr/>
    </dgm:pt>
    <dgm:pt modelId="{3AEC8763-DF48-4DD4-8F15-F8E5C21011E4}" type="pres">
      <dgm:prSet presAssocID="{9D914714-980F-4406-AD61-BC9D8E42BA85}" presName="hierChild4" presStyleCnt="0"/>
      <dgm:spPr/>
    </dgm:pt>
    <dgm:pt modelId="{0DD7314F-4F41-4D81-808F-84DF123D587A}" type="pres">
      <dgm:prSet presAssocID="{9D914714-980F-4406-AD61-BC9D8E42BA85}" presName="hierChild5" presStyleCnt="0"/>
      <dgm:spPr/>
    </dgm:pt>
    <dgm:pt modelId="{1D7C0DF7-7399-47C8-8756-409C03BB3CCA}" type="pres">
      <dgm:prSet presAssocID="{B5E2FE03-4EE1-4EB3-AA86-24472AECE01C}" presName="Name37" presStyleLbl="parChTrans1D4" presStyleIdx="1" presStyleCnt="17" custSzX="936001"/>
      <dgm:spPr/>
    </dgm:pt>
    <dgm:pt modelId="{831619EE-B819-4A30-8221-96A06F98AC26}" type="pres">
      <dgm:prSet presAssocID="{77742BFC-8726-4E0B-A6C6-A768CB77E121}" presName="hierRoot2" presStyleCnt="0">
        <dgm:presLayoutVars>
          <dgm:hierBranch val="init"/>
        </dgm:presLayoutVars>
      </dgm:prSet>
      <dgm:spPr/>
    </dgm:pt>
    <dgm:pt modelId="{870F1B94-D7AE-4F6D-9237-654089623786}" type="pres">
      <dgm:prSet presAssocID="{77742BFC-8726-4E0B-A6C6-A768CB77E121}" presName="rootComposite" presStyleCnt="0"/>
      <dgm:spPr/>
    </dgm:pt>
    <dgm:pt modelId="{75C2B26A-D5F5-4E14-BD3E-F9E8776489A5}" type="pres">
      <dgm:prSet presAssocID="{77742BFC-8726-4E0B-A6C6-A768CB77E121}" presName="rootText" presStyleLbl="node4" presStyleIdx="1" presStyleCnt="17" custScaleX="115959" custLinFactNeighborY="92984">
        <dgm:presLayoutVars>
          <dgm:chPref val="3"/>
        </dgm:presLayoutVars>
      </dgm:prSet>
      <dgm:spPr/>
    </dgm:pt>
    <dgm:pt modelId="{01C7ED36-8516-4972-BEE3-0354F3EF8E0C}" type="pres">
      <dgm:prSet presAssocID="{77742BFC-8726-4E0B-A6C6-A768CB77E121}" presName="rootConnector" presStyleLbl="node4" presStyleIdx="1" presStyleCnt="17"/>
      <dgm:spPr/>
    </dgm:pt>
    <dgm:pt modelId="{CAECC4AB-8949-450C-97C4-2F3DD2A52E6F}" type="pres">
      <dgm:prSet presAssocID="{77742BFC-8726-4E0B-A6C6-A768CB77E121}" presName="hierChild4" presStyleCnt="0"/>
      <dgm:spPr/>
    </dgm:pt>
    <dgm:pt modelId="{A95167D5-5499-4C0C-B1B0-2D3CF33F3B2C}" type="pres">
      <dgm:prSet presAssocID="{77742BFC-8726-4E0B-A6C6-A768CB77E121}" presName="hierChild5" presStyleCnt="0"/>
      <dgm:spPr/>
    </dgm:pt>
    <dgm:pt modelId="{1AB4F1DA-A626-435F-A7A3-4A4CE828E044}" type="pres">
      <dgm:prSet presAssocID="{00253ED9-553D-41E4-A02A-F7C13BABA3E6}" presName="Name37" presStyleLbl="parChTrans1D4" presStyleIdx="2" presStyleCnt="17" custSzX="936001"/>
      <dgm:spPr/>
    </dgm:pt>
    <dgm:pt modelId="{6C364E79-3AFE-4391-921D-53555DF91A1A}" type="pres">
      <dgm:prSet presAssocID="{9879191E-1F15-4D31-984C-B9F711EC8D88}" presName="hierRoot2" presStyleCnt="0">
        <dgm:presLayoutVars>
          <dgm:hierBranch val="init"/>
        </dgm:presLayoutVars>
      </dgm:prSet>
      <dgm:spPr/>
    </dgm:pt>
    <dgm:pt modelId="{A37A4A31-6DED-4564-80AF-DBF28B370668}" type="pres">
      <dgm:prSet presAssocID="{9879191E-1F15-4D31-984C-B9F711EC8D88}" presName="rootComposite" presStyleCnt="0"/>
      <dgm:spPr/>
    </dgm:pt>
    <dgm:pt modelId="{2BABC837-062B-4199-9D61-8E2865A03545}" type="pres">
      <dgm:prSet presAssocID="{9879191E-1F15-4D31-984C-B9F711EC8D88}" presName="rootText" presStyleLbl="node4" presStyleIdx="2" presStyleCnt="17" custScaleX="115959" custLinFactNeighborY="92984">
        <dgm:presLayoutVars>
          <dgm:chPref val="3"/>
        </dgm:presLayoutVars>
      </dgm:prSet>
      <dgm:spPr/>
    </dgm:pt>
    <dgm:pt modelId="{F6EC3E2F-863F-453F-BB5A-F561607ED91E}" type="pres">
      <dgm:prSet presAssocID="{9879191E-1F15-4D31-984C-B9F711EC8D88}" presName="rootConnector" presStyleLbl="node4" presStyleIdx="2" presStyleCnt="17"/>
      <dgm:spPr/>
    </dgm:pt>
    <dgm:pt modelId="{1B95FCB2-AB86-4934-99D3-7FF38E7142FC}" type="pres">
      <dgm:prSet presAssocID="{9879191E-1F15-4D31-984C-B9F711EC8D88}" presName="hierChild4" presStyleCnt="0"/>
      <dgm:spPr/>
    </dgm:pt>
    <dgm:pt modelId="{57EDADCC-B902-4823-A1BB-71FF0C670A23}" type="pres">
      <dgm:prSet presAssocID="{9879191E-1F15-4D31-984C-B9F711EC8D88}" presName="hierChild5" presStyleCnt="0"/>
      <dgm:spPr/>
    </dgm:pt>
    <dgm:pt modelId="{572FCAAD-30BB-401D-B047-1DCCE3CA1BED}" type="pres">
      <dgm:prSet presAssocID="{010FA1EB-596A-4015-A36A-706C012164DE}" presName="Name37" presStyleLbl="parChTrans1D4" presStyleIdx="3" presStyleCnt="17" custSzX="936001"/>
      <dgm:spPr/>
    </dgm:pt>
    <dgm:pt modelId="{72A42924-24D4-4FBD-8EF2-7C5CD5A9BB95}" type="pres">
      <dgm:prSet presAssocID="{2260ECB3-B718-46E5-8F93-EEBEF4D6AEB9}" presName="hierRoot2" presStyleCnt="0">
        <dgm:presLayoutVars>
          <dgm:hierBranch val="init"/>
        </dgm:presLayoutVars>
      </dgm:prSet>
      <dgm:spPr/>
    </dgm:pt>
    <dgm:pt modelId="{39747DC9-4712-4744-A841-C35BF45DB82C}" type="pres">
      <dgm:prSet presAssocID="{2260ECB3-B718-46E5-8F93-EEBEF4D6AEB9}" presName="rootComposite" presStyleCnt="0"/>
      <dgm:spPr/>
    </dgm:pt>
    <dgm:pt modelId="{82329E20-E2D6-48B3-829A-C923C4BA97B6}" type="pres">
      <dgm:prSet presAssocID="{2260ECB3-B718-46E5-8F93-EEBEF4D6AEB9}" presName="rootText" presStyleLbl="node4" presStyleIdx="3" presStyleCnt="17" custScaleX="115959" custLinFactNeighborY="92984">
        <dgm:presLayoutVars>
          <dgm:chPref val="3"/>
        </dgm:presLayoutVars>
      </dgm:prSet>
      <dgm:spPr/>
    </dgm:pt>
    <dgm:pt modelId="{BEACBCFC-85B9-4F99-8F2A-0EDAE8916E70}" type="pres">
      <dgm:prSet presAssocID="{2260ECB3-B718-46E5-8F93-EEBEF4D6AEB9}" presName="rootConnector" presStyleLbl="node4" presStyleIdx="3" presStyleCnt="17"/>
      <dgm:spPr/>
    </dgm:pt>
    <dgm:pt modelId="{DEAC17F3-B5A0-4318-93C6-19F33E376E76}" type="pres">
      <dgm:prSet presAssocID="{2260ECB3-B718-46E5-8F93-EEBEF4D6AEB9}" presName="hierChild4" presStyleCnt="0"/>
      <dgm:spPr/>
    </dgm:pt>
    <dgm:pt modelId="{67192488-6992-4C15-BCBA-042920B6A3A6}" type="pres">
      <dgm:prSet presAssocID="{2260ECB3-B718-46E5-8F93-EEBEF4D6AEB9}" presName="hierChild5" presStyleCnt="0"/>
      <dgm:spPr/>
    </dgm:pt>
    <dgm:pt modelId="{6E9D0225-6560-4719-8326-EA2762EB6268}" type="pres">
      <dgm:prSet presAssocID="{23FCD291-948F-4BBA-8F65-1D51AF4F2998}" presName="hierChild5" presStyleCnt="0"/>
      <dgm:spPr/>
    </dgm:pt>
    <dgm:pt modelId="{63279686-86A4-4277-87D0-216C653BE4E0}" type="pres">
      <dgm:prSet presAssocID="{E6DA552B-1F80-4378-AF38-C997CD9403AD}" presName="Name37" presStyleLbl="parChTrans1D3" presStyleIdx="1" presStyleCnt="9"/>
      <dgm:spPr/>
    </dgm:pt>
    <dgm:pt modelId="{15BC1AD9-5B86-48B7-8612-D737DEAEDD07}" type="pres">
      <dgm:prSet presAssocID="{7EBF8D05-52F5-4D21-A6A9-692C1C87B8DC}" presName="hierRoot2" presStyleCnt="0">
        <dgm:presLayoutVars>
          <dgm:hierBranch val="init"/>
        </dgm:presLayoutVars>
      </dgm:prSet>
      <dgm:spPr/>
    </dgm:pt>
    <dgm:pt modelId="{F60904E4-E3AD-48C5-AF8F-E2C3D6C996F2}" type="pres">
      <dgm:prSet presAssocID="{7EBF8D05-52F5-4D21-A6A9-692C1C87B8DC}" presName="rootComposite" presStyleCnt="0"/>
      <dgm:spPr/>
    </dgm:pt>
    <dgm:pt modelId="{87B9A70F-D5ED-4C6D-A6E4-350029CBB1FC}" type="pres">
      <dgm:prSet presAssocID="{7EBF8D05-52F5-4D21-A6A9-692C1C87B8DC}" presName="rootText" presStyleLbl="node3" presStyleIdx="1" presStyleCnt="9" custScaleX="124461" custLinFactNeighborX="1210" custLinFactNeighborY="78957">
        <dgm:presLayoutVars>
          <dgm:chPref val="3"/>
        </dgm:presLayoutVars>
      </dgm:prSet>
      <dgm:spPr/>
    </dgm:pt>
    <dgm:pt modelId="{5694E399-3F8F-4B32-BF53-47F8F93C91ED}" type="pres">
      <dgm:prSet presAssocID="{7EBF8D05-52F5-4D21-A6A9-692C1C87B8DC}" presName="rootConnector" presStyleLbl="node3" presStyleIdx="1" presStyleCnt="9"/>
      <dgm:spPr/>
    </dgm:pt>
    <dgm:pt modelId="{FF7F961E-94D9-4D01-95EA-9444F0AFEC81}" type="pres">
      <dgm:prSet presAssocID="{7EBF8D05-52F5-4D21-A6A9-692C1C87B8DC}" presName="hierChild4" presStyleCnt="0"/>
      <dgm:spPr/>
    </dgm:pt>
    <dgm:pt modelId="{265152D8-53DD-4821-B5AA-EF032CE9EDB7}" type="pres">
      <dgm:prSet presAssocID="{B349EE0E-AA7D-4890-B6BE-4C1933067AEE}" presName="Name37" presStyleLbl="parChTrans1D4" presStyleIdx="4" presStyleCnt="17" custSzX="936002"/>
      <dgm:spPr/>
    </dgm:pt>
    <dgm:pt modelId="{CE6D94B7-48C8-4986-BAD0-8DDCE8FF4A28}" type="pres">
      <dgm:prSet presAssocID="{5E0F2C05-F90D-4648-B955-23154957A289}" presName="hierRoot2" presStyleCnt="0">
        <dgm:presLayoutVars>
          <dgm:hierBranch val="init"/>
        </dgm:presLayoutVars>
      </dgm:prSet>
      <dgm:spPr/>
    </dgm:pt>
    <dgm:pt modelId="{38771628-2E35-42EA-BFBB-0DCAB90D58EE}" type="pres">
      <dgm:prSet presAssocID="{5E0F2C05-F90D-4648-B955-23154957A289}" presName="rootComposite" presStyleCnt="0"/>
      <dgm:spPr/>
    </dgm:pt>
    <dgm:pt modelId="{147B31F6-ADA6-43EB-85E2-342DE76C4015}" type="pres">
      <dgm:prSet presAssocID="{5E0F2C05-F90D-4648-B955-23154957A289}" presName="rootText" presStyleLbl="node4" presStyleIdx="4" presStyleCnt="17" custScaleX="115959" custLinFactNeighborY="92984">
        <dgm:presLayoutVars>
          <dgm:chPref val="3"/>
        </dgm:presLayoutVars>
      </dgm:prSet>
      <dgm:spPr/>
    </dgm:pt>
    <dgm:pt modelId="{217B9921-1205-4A16-9827-E3E7B8240267}" type="pres">
      <dgm:prSet presAssocID="{5E0F2C05-F90D-4648-B955-23154957A289}" presName="rootConnector" presStyleLbl="node4" presStyleIdx="4" presStyleCnt="17"/>
      <dgm:spPr/>
    </dgm:pt>
    <dgm:pt modelId="{96AE6E5C-E32F-4A9B-BAA8-3044FA2E019D}" type="pres">
      <dgm:prSet presAssocID="{5E0F2C05-F90D-4648-B955-23154957A289}" presName="hierChild4" presStyleCnt="0"/>
      <dgm:spPr/>
    </dgm:pt>
    <dgm:pt modelId="{D751AB21-B2E5-4CBF-BD82-488A0EE605EA}" type="pres">
      <dgm:prSet presAssocID="{5E0F2C05-F90D-4648-B955-23154957A289}" presName="hierChild5" presStyleCnt="0"/>
      <dgm:spPr/>
    </dgm:pt>
    <dgm:pt modelId="{40AB1FED-639F-4657-974C-C6728EFB098C}" type="pres">
      <dgm:prSet presAssocID="{42880541-AB20-4604-9D95-5FBE512E7DBB}" presName="Name37" presStyleLbl="parChTrans1D4" presStyleIdx="5" presStyleCnt="17" custSzX="936002"/>
      <dgm:spPr/>
    </dgm:pt>
    <dgm:pt modelId="{D69C1886-A01A-4351-8193-7812BAC11644}" type="pres">
      <dgm:prSet presAssocID="{12949A51-0C0A-47A7-AE86-21C59EE315D4}" presName="hierRoot2" presStyleCnt="0">
        <dgm:presLayoutVars>
          <dgm:hierBranch val="init"/>
        </dgm:presLayoutVars>
      </dgm:prSet>
      <dgm:spPr/>
    </dgm:pt>
    <dgm:pt modelId="{757A9AAF-FAD9-472B-859C-20F4A53F4AF6}" type="pres">
      <dgm:prSet presAssocID="{12949A51-0C0A-47A7-AE86-21C59EE315D4}" presName="rootComposite" presStyleCnt="0"/>
      <dgm:spPr/>
    </dgm:pt>
    <dgm:pt modelId="{A4A64E94-7101-4D0E-A62C-6D973FCB4BF1}" type="pres">
      <dgm:prSet presAssocID="{12949A51-0C0A-47A7-AE86-21C59EE315D4}" presName="rootText" presStyleLbl="node4" presStyleIdx="5" presStyleCnt="17" custScaleX="115959" custLinFactNeighborY="92984">
        <dgm:presLayoutVars>
          <dgm:chPref val="3"/>
        </dgm:presLayoutVars>
      </dgm:prSet>
      <dgm:spPr/>
    </dgm:pt>
    <dgm:pt modelId="{02025566-9C0D-497F-98BD-62AEF66AA06F}" type="pres">
      <dgm:prSet presAssocID="{12949A51-0C0A-47A7-AE86-21C59EE315D4}" presName="rootConnector" presStyleLbl="node4" presStyleIdx="5" presStyleCnt="17"/>
      <dgm:spPr/>
    </dgm:pt>
    <dgm:pt modelId="{CA0A8496-F842-4356-89D5-97B5659508E3}" type="pres">
      <dgm:prSet presAssocID="{12949A51-0C0A-47A7-AE86-21C59EE315D4}" presName="hierChild4" presStyleCnt="0"/>
      <dgm:spPr/>
    </dgm:pt>
    <dgm:pt modelId="{E387D298-68A1-4E4C-A67E-F7912C80D95E}" type="pres">
      <dgm:prSet presAssocID="{12949A51-0C0A-47A7-AE86-21C59EE315D4}" presName="hierChild5" presStyleCnt="0"/>
      <dgm:spPr/>
    </dgm:pt>
    <dgm:pt modelId="{DF4C9F14-BA2F-4983-A808-4119304265C0}" type="pres">
      <dgm:prSet presAssocID="{7EBF8D05-52F5-4D21-A6A9-692C1C87B8DC}" presName="hierChild5" presStyleCnt="0"/>
      <dgm:spPr/>
    </dgm:pt>
    <dgm:pt modelId="{C0ADF660-B796-4409-A2B6-39596E24739F}" type="pres">
      <dgm:prSet presAssocID="{445E1F72-F45A-462F-B5C7-238756EC9C05}" presName="Name37" presStyleLbl="parChTrans1D3" presStyleIdx="2" presStyleCnt="9"/>
      <dgm:spPr/>
    </dgm:pt>
    <dgm:pt modelId="{856DC726-BC53-42D4-AA70-8CE517559B0B}" type="pres">
      <dgm:prSet presAssocID="{D4D9F46D-1D3E-463F-AC6C-050D709E8C7D}" presName="hierRoot2" presStyleCnt="0">
        <dgm:presLayoutVars>
          <dgm:hierBranch val="init"/>
        </dgm:presLayoutVars>
      </dgm:prSet>
      <dgm:spPr/>
    </dgm:pt>
    <dgm:pt modelId="{26E2AA8C-DA4C-4939-B4D4-CEC16314DF2F}" type="pres">
      <dgm:prSet presAssocID="{D4D9F46D-1D3E-463F-AC6C-050D709E8C7D}" presName="rootComposite" presStyleCnt="0"/>
      <dgm:spPr/>
    </dgm:pt>
    <dgm:pt modelId="{C93C2FB6-3E5E-468A-B149-0510A7215E37}" type="pres">
      <dgm:prSet presAssocID="{D4D9F46D-1D3E-463F-AC6C-050D709E8C7D}" presName="rootText" presStyleLbl="node3" presStyleIdx="2" presStyleCnt="9" custScaleX="116129" custLinFactNeighborX="-1620" custLinFactNeighborY="78957">
        <dgm:presLayoutVars>
          <dgm:chPref val="3"/>
        </dgm:presLayoutVars>
      </dgm:prSet>
      <dgm:spPr/>
    </dgm:pt>
    <dgm:pt modelId="{B8DE2974-1A78-4AA7-9040-6EC9E9F18C52}" type="pres">
      <dgm:prSet presAssocID="{D4D9F46D-1D3E-463F-AC6C-050D709E8C7D}" presName="rootConnector" presStyleLbl="node3" presStyleIdx="2" presStyleCnt="9"/>
      <dgm:spPr/>
    </dgm:pt>
    <dgm:pt modelId="{55606C93-F2E6-4192-96B5-82F12EB1D0E5}" type="pres">
      <dgm:prSet presAssocID="{D4D9F46D-1D3E-463F-AC6C-050D709E8C7D}" presName="hierChild4" presStyleCnt="0"/>
      <dgm:spPr/>
    </dgm:pt>
    <dgm:pt modelId="{E2F0CDBD-0CE5-4542-B7FA-50B7E936CF4F}" type="pres">
      <dgm:prSet presAssocID="{9CD6F1F1-0258-4BD1-8770-EEC3CAE2D103}" presName="Name37" presStyleLbl="parChTrans1D4" presStyleIdx="6" presStyleCnt="17"/>
      <dgm:spPr/>
    </dgm:pt>
    <dgm:pt modelId="{279989BC-8857-4BDB-BFF2-04AC3B993252}" type="pres">
      <dgm:prSet presAssocID="{310E3807-F063-45C1-9656-793953A23BF7}" presName="hierRoot2" presStyleCnt="0">
        <dgm:presLayoutVars>
          <dgm:hierBranch val="init"/>
        </dgm:presLayoutVars>
      </dgm:prSet>
      <dgm:spPr/>
    </dgm:pt>
    <dgm:pt modelId="{5444DB28-49D9-4D5E-8244-FEC4F97B09EA}" type="pres">
      <dgm:prSet presAssocID="{310E3807-F063-45C1-9656-793953A23BF7}" presName="rootComposite" presStyleCnt="0"/>
      <dgm:spPr/>
    </dgm:pt>
    <dgm:pt modelId="{80E09CB5-62FB-41E0-8ADD-57FEBFDB1021}" type="pres">
      <dgm:prSet presAssocID="{310E3807-F063-45C1-9656-793953A23BF7}" presName="rootText" presStyleLbl="node4" presStyleIdx="6" presStyleCnt="17" custLinFactNeighborX="-3171" custLinFactNeighborY="93098">
        <dgm:presLayoutVars>
          <dgm:chPref val="3"/>
        </dgm:presLayoutVars>
      </dgm:prSet>
      <dgm:spPr/>
    </dgm:pt>
    <dgm:pt modelId="{ECDBA749-7E4B-419D-89A5-07475137F208}" type="pres">
      <dgm:prSet presAssocID="{310E3807-F063-45C1-9656-793953A23BF7}" presName="rootConnector" presStyleLbl="node4" presStyleIdx="6" presStyleCnt="17"/>
      <dgm:spPr/>
    </dgm:pt>
    <dgm:pt modelId="{926D5E67-8E1C-4F48-B30E-7D72521B960B}" type="pres">
      <dgm:prSet presAssocID="{310E3807-F063-45C1-9656-793953A23BF7}" presName="hierChild4" presStyleCnt="0"/>
      <dgm:spPr/>
    </dgm:pt>
    <dgm:pt modelId="{7B78AFD7-7268-4E59-AC46-6242CF7E6C37}" type="pres">
      <dgm:prSet presAssocID="{310E3807-F063-45C1-9656-793953A23BF7}" presName="hierChild5" presStyleCnt="0"/>
      <dgm:spPr/>
    </dgm:pt>
    <dgm:pt modelId="{893ED63C-F38E-4A0A-B078-AD8CFBEDE521}" type="pres">
      <dgm:prSet presAssocID="{D4D9F46D-1D3E-463F-AC6C-050D709E8C7D}" presName="hierChild5" presStyleCnt="0"/>
      <dgm:spPr/>
    </dgm:pt>
    <dgm:pt modelId="{24AC4BD8-82B3-4194-B74C-382CB72ABF0D}" type="pres">
      <dgm:prSet presAssocID="{CAA3768E-8F92-4525-9CAB-DE944EC234CF}" presName="hierChild5" presStyleCnt="0"/>
      <dgm:spPr/>
    </dgm:pt>
    <dgm:pt modelId="{74B1C449-EA76-4139-BAA5-E045318AD830}" type="pres">
      <dgm:prSet presAssocID="{D0E37453-464B-4EEC-A57D-B824B100C141}" presName="Name37" presStyleLbl="parChTrans1D2" presStyleIdx="1" presStyleCnt="3"/>
      <dgm:spPr/>
    </dgm:pt>
    <dgm:pt modelId="{274243C0-9EED-4189-A735-CE2C477E69E7}" type="pres">
      <dgm:prSet presAssocID="{FE3EE8C6-18FA-4F14-8E35-39927048FAED}" presName="hierRoot2" presStyleCnt="0">
        <dgm:presLayoutVars>
          <dgm:hierBranch val="init"/>
        </dgm:presLayoutVars>
      </dgm:prSet>
      <dgm:spPr/>
    </dgm:pt>
    <dgm:pt modelId="{0DE9D0D1-2220-4674-BB0B-91F6B79C6F26}" type="pres">
      <dgm:prSet presAssocID="{FE3EE8C6-18FA-4F14-8E35-39927048FAED}" presName="rootComposite" presStyleCnt="0"/>
      <dgm:spPr/>
    </dgm:pt>
    <dgm:pt modelId="{62EFADC2-5BB1-428A-B3C7-4196F5FB054F}" type="pres">
      <dgm:prSet presAssocID="{FE3EE8C6-18FA-4F14-8E35-39927048FAED}" presName="rootText" presStyleLbl="node2" presStyleIdx="1" presStyleCnt="3" custScaleX="176499" custScaleY="113857" custLinFactNeighborX="-28130">
        <dgm:presLayoutVars>
          <dgm:chPref val="3"/>
        </dgm:presLayoutVars>
      </dgm:prSet>
      <dgm:spPr/>
    </dgm:pt>
    <dgm:pt modelId="{F80A1A00-F50C-41D2-BA44-40E328F24B08}" type="pres">
      <dgm:prSet presAssocID="{FE3EE8C6-18FA-4F14-8E35-39927048FAED}" presName="rootConnector" presStyleLbl="node2" presStyleIdx="1" presStyleCnt="3"/>
      <dgm:spPr/>
    </dgm:pt>
    <dgm:pt modelId="{0C9DB254-CE7A-4C16-BB07-F05CBFE4248B}" type="pres">
      <dgm:prSet presAssocID="{FE3EE8C6-18FA-4F14-8E35-39927048FAED}" presName="hierChild4" presStyleCnt="0"/>
      <dgm:spPr/>
    </dgm:pt>
    <dgm:pt modelId="{03387BFA-6877-46AB-B3E5-FF55F393A43C}" type="pres">
      <dgm:prSet presAssocID="{49F1AB4C-3734-4991-A70C-B25AE29A1991}" presName="Name37" presStyleLbl="parChTrans1D3" presStyleIdx="3" presStyleCnt="9"/>
      <dgm:spPr/>
    </dgm:pt>
    <dgm:pt modelId="{ECAF4BDD-EC78-4F61-96E7-11FE355BE64B}" type="pres">
      <dgm:prSet presAssocID="{78564955-C36C-4139-8453-33635F426C10}" presName="hierRoot2" presStyleCnt="0">
        <dgm:presLayoutVars>
          <dgm:hierBranch val="init"/>
        </dgm:presLayoutVars>
      </dgm:prSet>
      <dgm:spPr/>
    </dgm:pt>
    <dgm:pt modelId="{E74833F9-8DC0-4FCD-8898-7FFE8B48660D}" type="pres">
      <dgm:prSet presAssocID="{78564955-C36C-4139-8453-33635F426C10}" presName="rootComposite" presStyleCnt="0"/>
      <dgm:spPr/>
    </dgm:pt>
    <dgm:pt modelId="{E34D3DB0-E442-4734-9BFD-491674711D50}" type="pres">
      <dgm:prSet presAssocID="{78564955-C36C-4139-8453-33635F426C10}" presName="rootText" presStyleLbl="node3" presStyleIdx="3" presStyleCnt="9" custScaleX="115959" custLinFactNeighborX="10190" custLinFactNeighborY="75026">
        <dgm:presLayoutVars>
          <dgm:chPref val="3"/>
        </dgm:presLayoutVars>
      </dgm:prSet>
      <dgm:spPr/>
    </dgm:pt>
    <dgm:pt modelId="{9361F03A-1840-4C48-82BC-3F3387B3CDD5}" type="pres">
      <dgm:prSet presAssocID="{78564955-C36C-4139-8453-33635F426C10}" presName="rootConnector" presStyleLbl="node3" presStyleIdx="3" presStyleCnt="9"/>
      <dgm:spPr/>
    </dgm:pt>
    <dgm:pt modelId="{209204B3-689A-4E98-9185-FE34FFC4226B}" type="pres">
      <dgm:prSet presAssocID="{78564955-C36C-4139-8453-33635F426C10}" presName="hierChild4" presStyleCnt="0"/>
      <dgm:spPr/>
    </dgm:pt>
    <dgm:pt modelId="{2AD64566-E139-4A48-9EDA-B3B7F63F53A2}" type="pres">
      <dgm:prSet presAssocID="{ABF68178-07B3-466F-B9E3-31B16FF9D22F}" presName="Name37" presStyleLbl="parChTrans1D4" presStyleIdx="7" presStyleCnt="17" custSzX="936001"/>
      <dgm:spPr/>
    </dgm:pt>
    <dgm:pt modelId="{1A66B59E-70DD-4362-83F6-83B4938B6BD5}" type="pres">
      <dgm:prSet presAssocID="{B8624CB7-5A54-4627-A515-A8D89FBCDC28}" presName="hierRoot2" presStyleCnt="0">
        <dgm:presLayoutVars>
          <dgm:hierBranch val="init"/>
        </dgm:presLayoutVars>
      </dgm:prSet>
      <dgm:spPr/>
    </dgm:pt>
    <dgm:pt modelId="{9FE0A990-E47B-49F0-B0E2-DC1569F60871}" type="pres">
      <dgm:prSet presAssocID="{B8624CB7-5A54-4627-A515-A8D89FBCDC28}" presName="rootComposite" presStyleCnt="0"/>
      <dgm:spPr/>
    </dgm:pt>
    <dgm:pt modelId="{AEBAEF29-59C5-4ACF-AF25-9889357AC46A}" type="pres">
      <dgm:prSet presAssocID="{B8624CB7-5A54-4627-A515-A8D89FBCDC28}" presName="rootText" presStyleLbl="node4" presStyleIdx="7" presStyleCnt="17" custScaleX="99779" custLinFactNeighborX="10174" custLinFactNeighborY="88744">
        <dgm:presLayoutVars>
          <dgm:chPref val="3"/>
        </dgm:presLayoutVars>
      </dgm:prSet>
      <dgm:spPr/>
    </dgm:pt>
    <dgm:pt modelId="{6D6EDA99-6242-4CC2-835B-7549AC0CBB9F}" type="pres">
      <dgm:prSet presAssocID="{B8624CB7-5A54-4627-A515-A8D89FBCDC28}" presName="rootConnector" presStyleLbl="node4" presStyleIdx="7" presStyleCnt="17"/>
      <dgm:spPr/>
    </dgm:pt>
    <dgm:pt modelId="{59766514-3297-4034-92BE-6EACB8C1B885}" type="pres">
      <dgm:prSet presAssocID="{B8624CB7-5A54-4627-A515-A8D89FBCDC28}" presName="hierChild4" presStyleCnt="0"/>
      <dgm:spPr/>
    </dgm:pt>
    <dgm:pt modelId="{1E80B20B-4097-4FAA-A9FF-C83A51C8B928}" type="pres">
      <dgm:prSet presAssocID="{B8624CB7-5A54-4627-A515-A8D89FBCDC28}" presName="hierChild5" presStyleCnt="0"/>
      <dgm:spPr/>
    </dgm:pt>
    <dgm:pt modelId="{59135558-3579-4EC4-AF13-242AFD81C9C6}" type="pres">
      <dgm:prSet presAssocID="{683B5DBF-8B29-44D0-B0CC-94169092F2BB}" presName="Name37" presStyleLbl="parChTrans1D4" presStyleIdx="8" presStyleCnt="17" custSzX="936001"/>
      <dgm:spPr/>
    </dgm:pt>
    <dgm:pt modelId="{244FA436-8670-4DCB-AE4E-BC0558C11BA6}" type="pres">
      <dgm:prSet presAssocID="{31E561DA-8217-46B1-B2B5-EF94D756D0A1}" presName="hierRoot2" presStyleCnt="0">
        <dgm:presLayoutVars>
          <dgm:hierBranch val="init"/>
        </dgm:presLayoutVars>
      </dgm:prSet>
      <dgm:spPr/>
    </dgm:pt>
    <dgm:pt modelId="{50019715-18FA-4CB3-81B2-8A5F83CCF6E7}" type="pres">
      <dgm:prSet presAssocID="{31E561DA-8217-46B1-B2B5-EF94D756D0A1}" presName="rootComposite" presStyleCnt="0"/>
      <dgm:spPr/>
    </dgm:pt>
    <dgm:pt modelId="{83C22580-7B2D-421B-85CA-3227CB961ACE}" type="pres">
      <dgm:prSet presAssocID="{31E561DA-8217-46B1-B2B5-EF94D756D0A1}" presName="rootText" presStyleLbl="node4" presStyleIdx="8" presStyleCnt="17" custScaleX="99779" custLinFactNeighborX="10174" custLinFactNeighborY="88744">
        <dgm:presLayoutVars>
          <dgm:chPref val="3"/>
        </dgm:presLayoutVars>
      </dgm:prSet>
      <dgm:spPr/>
    </dgm:pt>
    <dgm:pt modelId="{1BA6382D-3D54-4E5A-86FE-6B68283A2D03}" type="pres">
      <dgm:prSet presAssocID="{31E561DA-8217-46B1-B2B5-EF94D756D0A1}" presName="rootConnector" presStyleLbl="node4" presStyleIdx="8" presStyleCnt="17"/>
      <dgm:spPr/>
    </dgm:pt>
    <dgm:pt modelId="{496919B5-673A-4697-8F6F-4834F505F002}" type="pres">
      <dgm:prSet presAssocID="{31E561DA-8217-46B1-B2B5-EF94D756D0A1}" presName="hierChild4" presStyleCnt="0"/>
      <dgm:spPr/>
    </dgm:pt>
    <dgm:pt modelId="{32D14B2C-9DB2-40C1-AD84-06553C3647C2}" type="pres">
      <dgm:prSet presAssocID="{31E561DA-8217-46B1-B2B5-EF94D756D0A1}" presName="hierChild5" presStyleCnt="0"/>
      <dgm:spPr/>
    </dgm:pt>
    <dgm:pt modelId="{569557F6-CBEE-4FCC-86CC-DA9EDDB01FB1}" type="pres">
      <dgm:prSet presAssocID="{A4EC9B65-82D4-432C-A8C7-31AB5995DC30}" presName="Name37" presStyleLbl="parChTrans1D4" presStyleIdx="9" presStyleCnt="17" custSzX="936001"/>
      <dgm:spPr/>
    </dgm:pt>
    <dgm:pt modelId="{07FCA25C-C3B1-416B-9C0C-2242C0AD8F2A}" type="pres">
      <dgm:prSet presAssocID="{F61D47DC-EC2D-4DAF-84A2-B2CCF1012005}" presName="hierRoot2" presStyleCnt="0">
        <dgm:presLayoutVars>
          <dgm:hierBranch val="init"/>
        </dgm:presLayoutVars>
      </dgm:prSet>
      <dgm:spPr/>
    </dgm:pt>
    <dgm:pt modelId="{A3E53AB4-EF20-4AFB-B7C1-18492C142F25}" type="pres">
      <dgm:prSet presAssocID="{F61D47DC-EC2D-4DAF-84A2-B2CCF1012005}" presName="rootComposite" presStyleCnt="0"/>
      <dgm:spPr/>
    </dgm:pt>
    <dgm:pt modelId="{4FC01C0D-E979-4D1E-BC72-A890E39E64A5}" type="pres">
      <dgm:prSet presAssocID="{F61D47DC-EC2D-4DAF-84A2-B2CCF1012005}" presName="rootText" presStyleLbl="node4" presStyleIdx="9" presStyleCnt="17" custScaleX="99779" custLinFactNeighborX="10174" custLinFactNeighborY="88744">
        <dgm:presLayoutVars>
          <dgm:chPref val="3"/>
        </dgm:presLayoutVars>
      </dgm:prSet>
      <dgm:spPr/>
    </dgm:pt>
    <dgm:pt modelId="{36767B42-19BE-423F-8D0A-C4E7BE202C43}" type="pres">
      <dgm:prSet presAssocID="{F61D47DC-EC2D-4DAF-84A2-B2CCF1012005}" presName="rootConnector" presStyleLbl="node4" presStyleIdx="9" presStyleCnt="17"/>
      <dgm:spPr/>
    </dgm:pt>
    <dgm:pt modelId="{B6555BE3-3EDD-456D-9220-795533721CB0}" type="pres">
      <dgm:prSet presAssocID="{F61D47DC-EC2D-4DAF-84A2-B2CCF1012005}" presName="hierChild4" presStyleCnt="0"/>
      <dgm:spPr/>
    </dgm:pt>
    <dgm:pt modelId="{A828133B-9921-46F1-9443-9E2061F28BDB}" type="pres">
      <dgm:prSet presAssocID="{F61D47DC-EC2D-4DAF-84A2-B2CCF1012005}" presName="hierChild5" presStyleCnt="0"/>
      <dgm:spPr/>
    </dgm:pt>
    <dgm:pt modelId="{3494F288-E367-4769-B08F-E243205EF74B}" type="pres">
      <dgm:prSet presAssocID="{78564955-C36C-4139-8453-33635F426C10}" presName="hierChild5" presStyleCnt="0"/>
      <dgm:spPr/>
    </dgm:pt>
    <dgm:pt modelId="{951F41D2-E8BC-40FF-8455-97BD7F124756}" type="pres">
      <dgm:prSet presAssocID="{99D6DF67-CA2E-4459-8503-28116D5CF5A7}" presName="Name37" presStyleLbl="parChTrans1D3" presStyleIdx="4" presStyleCnt="9"/>
      <dgm:spPr/>
    </dgm:pt>
    <dgm:pt modelId="{A8FCDA0D-B5FB-484C-B14B-91575DDCC802}" type="pres">
      <dgm:prSet presAssocID="{7C206EE5-D091-494E-A594-D164EA088E56}" presName="hierRoot2" presStyleCnt="0">
        <dgm:presLayoutVars>
          <dgm:hierBranch val="init"/>
        </dgm:presLayoutVars>
      </dgm:prSet>
      <dgm:spPr/>
    </dgm:pt>
    <dgm:pt modelId="{52AD99ED-2561-4E12-9C34-C9B305C0155C}" type="pres">
      <dgm:prSet presAssocID="{7C206EE5-D091-494E-A594-D164EA088E56}" presName="rootComposite" presStyleCnt="0"/>
      <dgm:spPr/>
    </dgm:pt>
    <dgm:pt modelId="{823D93F6-511F-4A01-A4E2-8929D114345F}" type="pres">
      <dgm:prSet presAssocID="{7C206EE5-D091-494E-A594-D164EA088E56}" presName="rootText" presStyleLbl="node3" presStyleIdx="4" presStyleCnt="9" custScaleX="115959" custLinFactNeighborX="6305" custLinFactNeighborY="75026">
        <dgm:presLayoutVars>
          <dgm:chPref val="3"/>
        </dgm:presLayoutVars>
      </dgm:prSet>
      <dgm:spPr/>
    </dgm:pt>
    <dgm:pt modelId="{99182A14-DFBF-44FF-AE89-3D01076F2E3A}" type="pres">
      <dgm:prSet presAssocID="{7C206EE5-D091-494E-A594-D164EA088E56}" presName="rootConnector" presStyleLbl="node3" presStyleIdx="4" presStyleCnt="9"/>
      <dgm:spPr/>
    </dgm:pt>
    <dgm:pt modelId="{799002F5-0440-4815-86C5-24F3D4131E99}" type="pres">
      <dgm:prSet presAssocID="{7C206EE5-D091-494E-A594-D164EA088E56}" presName="hierChild4" presStyleCnt="0"/>
      <dgm:spPr/>
    </dgm:pt>
    <dgm:pt modelId="{E0EEA307-33B7-4C9C-847A-52CDB53156A7}" type="pres">
      <dgm:prSet presAssocID="{EF4570C9-8763-47AF-8374-394AC73F9DA3}" presName="Name37" presStyleLbl="parChTrans1D4" presStyleIdx="10" presStyleCnt="17" custSzX="936001"/>
      <dgm:spPr/>
    </dgm:pt>
    <dgm:pt modelId="{21343EE0-6BAE-4885-A31A-C81447537C7A}" type="pres">
      <dgm:prSet presAssocID="{C24C9601-BBFC-46C7-8EBA-3D4C118B31EE}" presName="hierRoot2" presStyleCnt="0">
        <dgm:presLayoutVars>
          <dgm:hierBranch val="init"/>
        </dgm:presLayoutVars>
      </dgm:prSet>
      <dgm:spPr/>
    </dgm:pt>
    <dgm:pt modelId="{77A39CCF-C100-49B2-B350-726A91805638}" type="pres">
      <dgm:prSet presAssocID="{C24C9601-BBFC-46C7-8EBA-3D4C118B31EE}" presName="rootComposite" presStyleCnt="0"/>
      <dgm:spPr/>
    </dgm:pt>
    <dgm:pt modelId="{69DBC62A-6C25-43D3-A4C9-4DB20F5C776F}" type="pres">
      <dgm:prSet presAssocID="{C24C9601-BBFC-46C7-8EBA-3D4C118B31EE}" presName="rootText" presStyleLbl="node4" presStyleIdx="10" presStyleCnt="17" custScaleX="99779" custLinFactNeighborX="4825" custLinFactNeighborY="86893">
        <dgm:presLayoutVars>
          <dgm:chPref val="3"/>
        </dgm:presLayoutVars>
      </dgm:prSet>
      <dgm:spPr/>
    </dgm:pt>
    <dgm:pt modelId="{B5FFE3A8-5ECF-45CE-9440-79443071DEE4}" type="pres">
      <dgm:prSet presAssocID="{C24C9601-BBFC-46C7-8EBA-3D4C118B31EE}" presName="rootConnector" presStyleLbl="node4" presStyleIdx="10" presStyleCnt="17"/>
      <dgm:spPr/>
    </dgm:pt>
    <dgm:pt modelId="{45AAF6B4-92CC-487C-A489-617CADAC7D19}" type="pres">
      <dgm:prSet presAssocID="{C24C9601-BBFC-46C7-8EBA-3D4C118B31EE}" presName="hierChild4" presStyleCnt="0"/>
      <dgm:spPr/>
    </dgm:pt>
    <dgm:pt modelId="{E28B9316-D0EC-4B07-AF97-274F18768401}" type="pres">
      <dgm:prSet presAssocID="{C24C9601-BBFC-46C7-8EBA-3D4C118B31EE}" presName="hierChild5" presStyleCnt="0"/>
      <dgm:spPr/>
    </dgm:pt>
    <dgm:pt modelId="{28985315-B572-42C8-A7D7-91C2ED2146D3}" type="pres">
      <dgm:prSet presAssocID="{54C6B08F-45A7-435E-B99B-D8DAD79D8E6A}" presName="Name37" presStyleLbl="parChTrans1D4" presStyleIdx="11" presStyleCnt="17"/>
      <dgm:spPr/>
    </dgm:pt>
    <dgm:pt modelId="{2E4658A6-DBA1-4051-AB70-53244258CA7F}" type="pres">
      <dgm:prSet presAssocID="{E3C2A983-C8E8-42C8-80E5-8321992DF5C4}" presName="hierRoot2" presStyleCnt="0">
        <dgm:presLayoutVars>
          <dgm:hierBranch val="init"/>
        </dgm:presLayoutVars>
      </dgm:prSet>
      <dgm:spPr/>
    </dgm:pt>
    <dgm:pt modelId="{30A47C93-5EE2-49FA-BF75-09C7C02ADD2B}" type="pres">
      <dgm:prSet presAssocID="{E3C2A983-C8E8-42C8-80E5-8321992DF5C4}" presName="rootComposite" presStyleCnt="0"/>
      <dgm:spPr/>
    </dgm:pt>
    <dgm:pt modelId="{3E9BDCE7-DB56-4758-9A73-2AE07238F1BC}" type="pres">
      <dgm:prSet presAssocID="{E3C2A983-C8E8-42C8-80E5-8321992DF5C4}" presName="rootText" presStyleLbl="node4" presStyleIdx="11" presStyleCnt="17" custLinFactNeighborX="5184" custLinFactNeighborY="89848">
        <dgm:presLayoutVars>
          <dgm:chPref val="3"/>
        </dgm:presLayoutVars>
      </dgm:prSet>
      <dgm:spPr/>
    </dgm:pt>
    <dgm:pt modelId="{DA264E0B-2E7D-49E6-BFB8-D24077747820}" type="pres">
      <dgm:prSet presAssocID="{E3C2A983-C8E8-42C8-80E5-8321992DF5C4}" presName="rootConnector" presStyleLbl="node4" presStyleIdx="11" presStyleCnt="17"/>
      <dgm:spPr/>
    </dgm:pt>
    <dgm:pt modelId="{BCE3BE07-7EFE-4FF6-B3C7-599C44789A3E}" type="pres">
      <dgm:prSet presAssocID="{E3C2A983-C8E8-42C8-80E5-8321992DF5C4}" presName="hierChild4" presStyleCnt="0"/>
      <dgm:spPr/>
    </dgm:pt>
    <dgm:pt modelId="{B93F21C7-8B89-4F69-9F5B-FCC46320BFD8}" type="pres">
      <dgm:prSet presAssocID="{E3C2A983-C8E8-42C8-80E5-8321992DF5C4}" presName="hierChild5" presStyleCnt="0"/>
      <dgm:spPr/>
    </dgm:pt>
    <dgm:pt modelId="{54654308-F01F-42E7-B8F2-81164A4F1B3D}" type="pres">
      <dgm:prSet presAssocID="{7C206EE5-D091-494E-A594-D164EA088E56}" presName="hierChild5" presStyleCnt="0"/>
      <dgm:spPr/>
    </dgm:pt>
    <dgm:pt modelId="{783A1578-D020-444F-A4A8-ADD74D3D9F29}" type="pres">
      <dgm:prSet presAssocID="{F375491E-E6B0-4C2E-8BE5-533E072FC765}" presName="Name37" presStyleLbl="parChTrans1D3" presStyleIdx="5" presStyleCnt="9"/>
      <dgm:spPr/>
    </dgm:pt>
    <dgm:pt modelId="{6CA7AD9B-1202-4B30-A234-96A1C8E3A03A}" type="pres">
      <dgm:prSet presAssocID="{EA5EA6CB-C636-4DB9-BFDE-E75C4CBCF8AF}" presName="hierRoot2" presStyleCnt="0">
        <dgm:presLayoutVars>
          <dgm:hierBranch val="init"/>
        </dgm:presLayoutVars>
      </dgm:prSet>
      <dgm:spPr/>
    </dgm:pt>
    <dgm:pt modelId="{26C66419-CB5D-4FAD-9862-40C18EE8CCD9}" type="pres">
      <dgm:prSet presAssocID="{EA5EA6CB-C636-4DB9-BFDE-E75C4CBCF8AF}" presName="rootComposite" presStyleCnt="0"/>
      <dgm:spPr/>
    </dgm:pt>
    <dgm:pt modelId="{A8799A2C-EA7F-4971-98ED-C1BB45E23888}" type="pres">
      <dgm:prSet presAssocID="{EA5EA6CB-C636-4DB9-BFDE-E75C4CBCF8AF}" presName="rootText" presStyleLbl="node3" presStyleIdx="5" presStyleCnt="9" custScaleX="115959" custLinFactNeighborX="2420" custLinFactNeighborY="75026">
        <dgm:presLayoutVars>
          <dgm:chPref val="3"/>
        </dgm:presLayoutVars>
      </dgm:prSet>
      <dgm:spPr/>
    </dgm:pt>
    <dgm:pt modelId="{DA8CB17A-04B7-41E0-BA41-3B0578396556}" type="pres">
      <dgm:prSet presAssocID="{EA5EA6CB-C636-4DB9-BFDE-E75C4CBCF8AF}" presName="rootConnector" presStyleLbl="node3" presStyleIdx="5" presStyleCnt="9"/>
      <dgm:spPr/>
    </dgm:pt>
    <dgm:pt modelId="{6472A161-5A5F-4076-B5EC-4E847C1F4961}" type="pres">
      <dgm:prSet presAssocID="{EA5EA6CB-C636-4DB9-BFDE-E75C4CBCF8AF}" presName="hierChild4" presStyleCnt="0"/>
      <dgm:spPr/>
    </dgm:pt>
    <dgm:pt modelId="{81C1E8C8-56CD-45FB-ABB8-6224F24D2410}" type="pres">
      <dgm:prSet presAssocID="{5D6D7919-666A-4182-9267-CD149ADA36C9}" presName="Name37" presStyleLbl="parChTrans1D4" presStyleIdx="12" presStyleCnt="17"/>
      <dgm:spPr/>
    </dgm:pt>
    <dgm:pt modelId="{B1A822BA-6294-4061-BE7C-1E2477AF149B}" type="pres">
      <dgm:prSet presAssocID="{C2A91BDB-96F2-4682-BCD4-6650D55F93DB}" presName="hierRoot2" presStyleCnt="0">
        <dgm:presLayoutVars>
          <dgm:hierBranch val="init"/>
        </dgm:presLayoutVars>
      </dgm:prSet>
      <dgm:spPr/>
    </dgm:pt>
    <dgm:pt modelId="{BCA05D11-4344-448F-8684-2806E2DA2A31}" type="pres">
      <dgm:prSet presAssocID="{C2A91BDB-96F2-4682-BCD4-6650D55F93DB}" presName="rootComposite" presStyleCnt="0"/>
      <dgm:spPr/>
    </dgm:pt>
    <dgm:pt modelId="{20125B93-50D0-489E-AD81-58273B7935A2}" type="pres">
      <dgm:prSet presAssocID="{C2A91BDB-96F2-4682-BCD4-6650D55F93DB}" presName="rootText" presStyleLbl="node4" presStyleIdx="12" presStyleCnt="17" custScaleX="99779" custLinFactNeighborX="924" custLinFactNeighborY="86894">
        <dgm:presLayoutVars>
          <dgm:chPref val="3"/>
        </dgm:presLayoutVars>
      </dgm:prSet>
      <dgm:spPr/>
    </dgm:pt>
    <dgm:pt modelId="{ECED1EBF-57F6-4DB9-B523-1770EEC01141}" type="pres">
      <dgm:prSet presAssocID="{C2A91BDB-96F2-4682-BCD4-6650D55F93DB}" presName="rootConnector" presStyleLbl="node4" presStyleIdx="12" presStyleCnt="17"/>
      <dgm:spPr/>
    </dgm:pt>
    <dgm:pt modelId="{8AC40C74-EBB1-4580-9978-E1EE5361791B}" type="pres">
      <dgm:prSet presAssocID="{C2A91BDB-96F2-4682-BCD4-6650D55F93DB}" presName="hierChild4" presStyleCnt="0"/>
      <dgm:spPr/>
    </dgm:pt>
    <dgm:pt modelId="{8972ADA5-1A71-4C5D-9C00-359BAE03ED2E}" type="pres">
      <dgm:prSet presAssocID="{C2A91BDB-96F2-4682-BCD4-6650D55F93DB}" presName="hierChild5" presStyleCnt="0"/>
      <dgm:spPr/>
    </dgm:pt>
    <dgm:pt modelId="{0B0FA65F-3E3B-4690-853E-15FC6DC62BFF}" type="pres">
      <dgm:prSet presAssocID="{EA5EA6CB-C636-4DB9-BFDE-E75C4CBCF8AF}" presName="hierChild5" presStyleCnt="0"/>
      <dgm:spPr/>
    </dgm:pt>
    <dgm:pt modelId="{235238F8-5EE6-47D0-9CB3-B565B46D8DB9}" type="pres">
      <dgm:prSet presAssocID="{FE3EE8C6-18FA-4F14-8E35-39927048FAED}" presName="hierChild5" presStyleCnt="0"/>
      <dgm:spPr/>
    </dgm:pt>
    <dgm:pt modelId="{FC811120-5DDB-438D-B454-BD67C57C24B3}" type="pres">
      <dgm:prSet presAssocID="{82426675-5F5B-4CE9-9E20-9FF0A4B55134}" presName="Name37" presStyleLbl="parChTrans1D2" presStyleIdx="2" presStyleCnt="3"/>
      <dgm:spPr/>
    </dgm:pt>
    <dgm:pt modelId="{6367E060-6C0B-4C76-9696-7818A0765B74}" type="pres">
      <dgm:prSet presAssocID="{67546966-349E-4234-BD80-BF5BA5A7E553}" presName="hierRoot2" presStyleCnt="0">
        <dgm:presLayoutVars>
          <dgm:hierBranch val="init"/>
        </dgm:presLayoutVars>
      </dgm:prSet>
      <dgm:spPr/>
    </dgm:pt>
    <dgm:pt modelId="{DCBDF832-C0AE-4753-9CC3-0316828F8006}" type="pres">
      <dgm:prSet presAssocID="{67546966-349E-4234-BD80-BF5BA5A7E553}" presName="rootComposite" presStyleCnt="0"/>
      <dgm:spPr/>
    </dgm:pt>
    <dgm:pt modelId="{3417AB7E-40C2-4145-9A53-D174A7C404AA}" type="pres">
      <dgm:prSet presAssocID="{67546966-349E-4234-BD80-BF5BA5A7E553}" presName="rootText" presStyleLbl="node2" presStyleIdx="2" presStyleCnt="3" custScaleX="176499" custScaleY="112824">
        <dgm:presLayoutVars>
          <dgm:chPref val="3"/>
        </dgm:presLayoutVars>
      </dgm:prSet>
      <dgm:spPr/>
    </dgm:pt>
    <dgm:pt modelId="{2DFFE985-8C97-4E3E-82F7-126F9C0CFAC5}" type="pres">
      <dgm:prSet presAssocID="{67546966-349E-4234-BD80-BF5BA5A7E553}" presName="rootConnector" presStyleLbl="node2" presStyleIdx="2" presStyleCnt="3"/>
      <dgm:spPr/>
    </dgm:pt>
    <dgm:pt modelId="{3F232F21-29D9-43A9-87E3-6297BEF11486}" type="pres">
      <dgm:prSet presAssocID="{67546966-349E-4234-BD80-BF5BA5A7E553}" presName="hierChild4" presStyleCnt="0"/>
      <dgm:spPr/>
    </dgm:pt>
    <dgm:pt modelId="{42D78BFD-859B-4AA9-A64C-521B7EA0F263}" type="pres">
      <dgm:prSet presAssocID="{71D4919C-0BED-489D-8083-7C19DAE1D3EA}" presName="Name37" presStyleLbl="parChTrans1D3" presStyleIdx="6" presStyleCnt="9"/>
      <dgm:spPr/>
    </dgm:pt>
    <dgm:pt modelId="{A6B5795D-DE3D-40F0-A6B1-18BD1B3CAE7C}" type="pres">
      <dgm:prSet presAssocID="{0D91EC43-B4BE-44A4-8D5B-372A20424C40}" presName="hierRoot2" presStyleCnt="0">
        <dgm:presLayoutVars>
          <dgm:hierBranch val="init"/>
        </dgm:presLayoutVars>
      </dgm:prSet>
      <dgm:spPr/>
    </dgm:pt>
    <dgm:pt modelId="{643508C5-08E8-4E0F-B752-8E8A9AE5CFC0}" type="pres">
      <dgm:prSet presAssocID="{0D91EC43-B4BE-44A4-8D5B-372A20424C40}" presName="rootComposite" presStyleCnt="0"/>
      <dgm:spPr/>
    </dgm:pt>
    <dgm:pt modelId="{429F0A53-326C-4C36-8807-E282F1976F7D}" type="pres">
      <dgm:prSet presAssocID="{0D91EC43-B4BE-44A4-8D5B-372A20424C40}" presName="rootText" presStyleLbl="node3" presStyleIdx="6" presStyleCnt="9" custScaleX="115959" custLinFactNeighborX="755" custLinFactNeighborY="75026">
        <dgm:presLayoutVars>
          <dgm:chPref val="3"/>
        </dgm:presLayoutVars>
      </dgm:prSet>
      <dgm:spPr/>
    </dgm:pt>
    <dgm:pt modelId="{B9A615CB-DD5D-4F9C-A361-586AB72A1D9D}" type="pres">
      <dgm:prSet presAssocID="{0D91EC43-B4BE-44A4-8D5B-372A20424C40}" presName="rootConnector" presStyleLbl="node3" presStyleIdx="6" presStyleCnt="9"/>
      <dgm:spPr/>
    </dgm:pt>
    <dgm:pt modelId="{08B76841-BD92-40F9-A575-0313563D1A4B}" type="pres">
      <dgm:prSet presAssocID="{0D91EC43-B4BE-44A4-8D5B-372A20424C40}" presName="hierChild4" presStyleCnt="0"/>
      <dgm:spPr/>
    </dgm:pt>
    <dgm:pt modelId="{E7DE4917-CD1A-4D26-9EE4-07BF2949CA79}" type="pres">
      <dgm:prSet presAssocID="{B6FFFEE9-972D-4186-9136-04FA0ABCC669}" presName="Name37" presStyleLbl="parChTrans1D4" presStyleIdx="13" presStyleCnt="17" custSzX="936001"/>
      <dgm:spPr/>
    </dgm:pt>
    <dgm:pt modelId="{FFC9A5D3-61A0-4D88-A4DB-92204CD882B9}" type="pres">
      <dgm:prSet presAssocID="{D14AAB03-A6B1-4178-AD73-1FEDCD2E56B1}" presName="hierRoot2" presStyleCnt="0">
        <dgm:presLayoutVars>
          <dgm:hierBranch val="init"/>
        </dgm:presLayoutVars>
      </dgm:prSet>
      <dgm:spPr/>
    </dgm:pt>
    <dgm:pt modelId="{E8D01FC3-33CE-4E4C-AF89-D9CFAB0607A4}" type="pres">
      <dgm:prSet presAssocID="{D14AAB03-A6B1-4178-AD73-1FEDCD2E56B1}" presName="rootComposite" presStyleCnt="0"/>
      <dgm:spPr/>
    </dgm:pt>
    <dgm:pt modelId="{21B98698-A497-4207-9066-391ACBAB3A4E}" type="pres">
      <dgm:prSet presAssocID="{D14AAB03-A6B1-4178-AD73-1FEDCD2E56B1}" presName="rootText" presStyleLbl="node4" presStyleIdx="13" presStyleCnt="17" custScaleX="99779" custLinFactNeighborX="-2216" custLinFactNeighborY="88372">
        <dgm:presLayoutVars>
          <dgm:chPref val="3"/>
        </dgm:presLayoutVars>
      </dgm:prSet>
      <dgm:spPr/>
    </dgm:pt>
    <dgm:pt modelId="{EA6C524C-DF3E-4EE1-A24D-591688DAF4E6}" type="pres">
      <dgm:prSet presAssocID="{D14AAB03-A6B1-4178-AD73-1FEDCD2E56B1}" presName="rootConnector" presStyleLbl="node4" presStyleIdx="13" presStyleCnt="17"/>
      <dgm:spPr/>
    </dgm:pt>
    <dgm:pt modelId="{6D5002A3-7E98-4A07-B36A-A2CE95CF6528}" type="pres">
      <dgm:prSet presAssocID="{D14AAB03-A6B1-4178-AD73-1FEDCD2E56B1}" presName="hierChild4" presStyleCnt="0"/>
      <dgm:spPr/>
    </dgm:pt>
    <dgm:pt modelId="{12C2660D-9699-48A3-AE69-CD41817C6CF1}" type="pres">
      <dgm:prSet presAssocID="{D14AAB03-A6B1-4178-AD73-1FEDCD2E56B1}" presName="hierChild5" presStyleCnt="0"/>
      <dgm:spPr/>
    </dgm:pt>
    <dgm:pt modelId="{7828CD3D-21EF-4B56-A0F6-006146BC7776}" type="pres">
      <dgm:prSet presAssocID="{C5572AE2-A485-4362-B9C1-8DF197358EE2}" presName="Name37" presStyleLbl="parChTrans1D4" presStyleIdx="14" presStyleCnt="17" custSzX="936001"/>
      <dgm:spPr/>
    </dgm:pt>
    <dgm:pt modelId="{8F62E869-220F-488D-B07A-5BA9BC472149}" type="pres">
      <dgm:prSet presAssocID="{20411015-8FF1-44A8-87CC-0ABC93734317}" presName="hierRoot2" presStyleCnt="0">
        <dgm:presLayoutVars>
          <dgm:hierBranch val="init"/>
        </dgm:presLayoutVars>
      </dgm:prSet>
      <dgm:spPr/>
    </dgm:pt>
    <dgm:pt modelId="{6B1CAAAB-8FE1-4A58-BE76-AB64D22EC5A2}" type="pres">
      <dgm:prSet presAssocID="{20411015-8FF1-44A8-87CC-0ABC93734317}" presName="rootComposite" presStyleCnt="0"/>
      <dgm:spPr/>
    </dgm:pt>
    <dgm:pt modelId="{C26E1B99-8D33-45E9-BBB0-9F2ACB264405}" type="pres">
      <dgm:prSet presAssocID="{20411015-8FF1-44A8-87CC-0ABC93734317}" presName="rootText" presStyleLbl="node4" presStyleIdx="14" presStyleCnt="17" custScaleX="99779" custLinFactNeighborX="-2216" custLinFactNeighborY="87263">
        <dgm:presLayoutVars>
          <dgm:chPref val="3"/>
        </dgm:presLayoutVars>
      </dgm:prSet>
      <dgm:spPr/>
    </dgm:pt>
    <dgm:pt modelId="{85696847-8D8F-4858-9CBD-B41486B87B0F}" type="pres">
      <dgm:prSet presAssocID="{20411015-8FF1-44A8-87CC-0ABC93734317}" presName="rootConnector" presStyleLbl="node4" presStyleIdx="14" presStyleCnt="17"/>
      <dgm:spPr/>
    </dgm:pt>
    <dgm:pt modelId="{E4B9B7DE-378E-4329-A5DE-8809FE2782A2}" type="pres">
      <dgm:prSet presAssocID="{20411015-8FF1-44A8-87CC-0ABC93734317}" presName="hierChild4" presStyleCnt="0"/>
      <dgm:spPr/>
    </dgm:pt>
    <dgm:pt modelId="{FFB0F43B-F3C1-4AF4-AE38-1A2A94314E5F}" type="pres">
      <dgm:prSet presAssocID="{20411015-8FF1-44A8-87CC-0ABC93734317}" presName="hierChild5" presStyleCnt="0"/>
      <dgm:spPr/>
    </dgm:pt>
    <dgm:pt modelId="{E0048F3C-4288-4C05-99D7-62B86830083B}" type="pres">
      <dgm:prSet presAssocID="{56BE7E6F-6ED7-4F51-A730-B06BE29B920B}" presName="Name37" presStyleLbl="parChTrans1D4" presStyleIdx="15" presStyleCnt="17" custSzX="936001"/>
      <dgm:spPr/>
    </dgm:pt>
    <dgm:pt modelId="{D5B3BE12-C3E6-4C18-8F4F-309F517ADC71}" type="pres">
      <dgm:prSet presAssocID="{B469426E-E1A4-4990-BBC7-E70FDD6171A7}" presName="hierRoot2" presStyleCnt="0">
        <dgm:presLayoutVars>
          <dgm:hierBranch val="init"/>
        </dgm:presLayoutVars>
      </dgm:prSet>
      <dgm:spPr/>
    </dgm:pt>
    <dgm:pt modelId="{0B63FF2C-10AB-4521-B872-C3BE1720F72C}" type="pres">
      <dgm:prSet presAssocID="{B469426E-E1A4-4990-BBC7-E70FDD6171A7}" presName="rootComposite" presStyleCnt="0"/>
      <dgm:spPr/>
    </dgm:pt>
    <dgm:pt modelId="{F4D4777B-2A5E-49AC-8BE4-19320FDB8847}" type="pres">
      <dgm:prSet presAssocID="{B469426E-E1A4-4990-BBC7-E70FDD6171A7}" presName="rootText" presStyleLbl="node4" presStyleIdx="15" presStyleCnt="17" custScaleX="99779" custLinFactNeighborX="-2216" custLinFactNeighborY="87263">
        <dgm:presLayoutVars>
          <dgm:chPref val="3"/>
        </dgm:presLayoutVars>
      </dgm:prSet>
      <dgm:spPr/>
    </dgm:pt>
    <dgm:pt modelId="{E4C24F91-6D11-4152-9E28-2DF462BDEA61}" type="pres">
      <dgm:prSet presAssocID="{B469426E-E1A4-4990-BBC7-E70FDD6171A7}" presName="rootConnector" presStyleLbl="node4" presStyleIdx="15" presStyleCnt="17"/>
      <dgm:spPr/>
    </dgm:pt>
    <dgm:pt modelId="{9216D8E5-42B4-4782-92AA-E1C1A5A65070}" type="pres">
      <dgm:prSet presAssocID="{B469426E-E1A4-4990-BBC7-E70FDD6171A7}" presName="hierChild4" presStyleCnt="0"/>
      <dgm:spPr/>
    </dgm:pt>
    <dgm:pt modelId="{6C4A6843-75C3-4890-B7DA-10AEB1835F59}" type="pres">
      <dgm:prSet presAssocID="{B469426E-E1A4-4990-BBC7-E70FDD6171A7}" presName="hierChild5" presStyleCnt="0"/>
      <dgm:spPr/>
    </dgm:pt>
    <dgm:pt modelId="{B9DAFBAE-2FC5-499E-B3C3-F9FDE62BEF4A}" type="pres">
      <dgm:prSet presAssocID="{0D91EC43-B4BE-44A4-8D5B-372A20424C40}" presName="hierChild5" presStyleCnt="0"/>
      <dgm:spPr/>
    </dgm:pt>
    <dgm:pt modelId="{CA6A21E6-B595-4479-8A89-AC0BB7BED5FD}" type="pres">
      <dgm:prSet presAssocID="{C84FEAB4-99A2-4606-BCCA-419DCEEF836B}" presName="Name37" presStyleLbl="parChTrans1D3" presStyleIdx="7" presStyleCnt="9"/>
      <dgm:spPr/>
    </dgm:pt>
    <dgm:pt modelId="{1ECD1294-EE84-4B01-A085-3272FACCDB38}" type="pres">
      <dgm:prSet presAssocID="{AEC5786D-C7E7-44B6-A0DB-4746B171434A}" presName="hierRoot2" presStyleCnt="0">
        <dgm:presLayoutVars>
          <dgm:hierBranch val="init"/>
        </dgm:presLayoutVars>
      </dgm:prSet>
      <dgm:spPr/>
    </dgm:pt>
    <dgm:pt modelId="{C88FF514-1589-4224-9406-26C1B0C53DD9}" type="pres">
      <dgm:prSet presAssocID="{AEC5786D-C7E7-44B6-A0DB-4746B171434A}" presName="rootComposite" presStyleCnt="0"/>
      <dgm:spPr/>
    </dgm:pt>
    <dgm:pt modelId="{6FF62F2C-13AD-4DC9-8464-5FA1C7C53F80}" type="pres">
      <dgm:prSet presAssocID="{AEC5786D-C7E7-44B6-A0DB-4746B171434A}" presName="rootText" presStyleLbl="node3" presStyleIdx="7" presStyleCnt="9" custScaleX="115959" custLinFactNeighborX="-169" custLinFactNeighborY="75026">
        <dgm:presLayoutVars>
          <dgm:chPref val="3"/>
        </dgm:presLayoutVars>
      </dgm:prSet>
      <dgm:spPr/>
    </dgm:pt>
    <dgm:pt modelId="{1143FDC3-7C94-419F-891A-11015DEF0625}" type="pres">
      <dgm:prSet presAssocID="{AEC5786D-C7E7-44B6-A0DB-4746B171434A}" presName="rootConnector" presStyleLbl="node3" presStyleIdx="7" presStyleCnt="9"/>
      <dgm:spPr/>
    </dgm:pt>
    <dgm:pt modelId="{BF7887A7-8126-490C-BDF9-79266BCC1EDE}" type="pres">
      <dgm:prSet presAssocID="{AEC5786D-C7E7-44B6-A0DB-4746B171434A}" presName="hierChild4" presStyleCnt="0"/>
      <dgm:spPr/>
    </dgm:pt>
    <dgm:pt modelId="{A01436A8-3248-4CB1-BE81-EF173929AD3E}" type="pres">
      <dgm:prSet presAssocID="{AEC5786D-C7E7-44B6-A0DB-4746B171434A}" presName="hierChild5" presStyleCnt="0"/>
      <dgm:spPr/>
    </dgm:pt>
    <dgm:pt modelId="{DAABA802-3A76-4089-A96C-84DBE8AEE37F}" type="pres">
      <dgm:prSet presAssocID="{103B6C8D-DE72-48DC-98C8-609B0EEA1F8E}" presName="Name37" presStyleLbl="parChTrans1D3" presStyleIdx="8" presStyleCnt="9"/>
      <dgm:spPr/>
    </dgm:pt>
    <dgm:pt modelId="{B8BD9A5D-83EE-4D3C-84A7-BB471A3C4B0E}" type="pres">
      <dgm:prSet presAssocID="{755A3F69-2ABC-4F4D-9096-8C9285929353}" presName="hierRoot2" presStyleCnt="0">
        <dgm:presLayoutVars>
          <dgm:hierBranch val="init"/>
        </dgm:presLayoutVars>
      </dgm:prSet>
      <dgm:spPr/>
    </dgm:pt>
    <dgm:pt modelId="{696E8167-EDC2-4C7A-A4BE-A8CD0E13798E}" type="pres">
      <dgm:prSet presAssocID="{755A3F69-2ABC-4F4D-9096-8C9285929353}" presName="rootComposite" presStyleCnt="0"/>
      <dgm:spPr/>
    </dgm:pt>
    <dgm:pt modelId="{829950A0-05AA-4B68-8BAB-60219F2D1F92}" type="pres">
      <dgm:prSet presAssocID="{755A3F69-2ABC-4F4D-9096-8C9285929353}" presName="rootText" presStyleLbl="node3" presStyleIdx="8" presStyleCnt="9" custScaleX="115959" custLinFactNeighborX="-2020" custLinFactNeighborY="75026">
        <dgm:presLayoutVars>
          <dgm:chPref val="3"/>
        </dgm:presLayoutVars>
      </dgm:prSet>
      <dgm:spPr/>
    </dgm:pt>
    <dgm:pt modelId="{275FCD76-4D07-4910-8494-E0FC8D57D5C4}" type="pres">
      <dgm:prSet presAssocID="{755A3F69-2ABC-4F4D-9096-8C9285929353}" presName="rootConnector" presStyleLbl="node3" presStyleIdx="8" presStyleCnt="9"/>
      <dgm:spPr/>
    </dgm:pt>
    <dgm:pt modelId="{D467D3D4-25FE-48AA-A55B-A004E0E2F0D0}" type="pres">
      <dgm:prSet presAssocID="{755A3F69-2ABC-4F4D-9096-8C9285929353}" presName="hierChild4" presStyleCnt="0"/>
      <dgm:spPr/>
    </dgm:pt>
    <dgm:pt modelId="{0B087B97-1465-4A85-A171-CE78534E036A}" type="pres">
      <dgm:prSet presAssocID="{1930D197-4DE1-4460-A9CA-228C0975E6B8}" presName="Name37" presStyleLbl="parChTrans1D4" presStyleIdx="16" presStyleCnt="17" custSzX="936001"/>
      <dgm:spPr/>
    </dgm:pt>
    <dgm:pt modelId="{1A1CCA9E-452F-441A-8F4C-F1CD814F106F}" type="pres">
      <dgm:prSet presAssocID="{CD0710DA-DBA1-4384-B059-DEEE8D8716B4}" presName="hierRoot2" presStyleCnt="0">
        <dgm:presLayoutVars>
          <dgm:hierBranch val="init"/>
        </dgm:presLayoutVars>
      </dgm:prSet>
      <dgm:spPr/>
    </dgm:pt>
    <dgm:pt modelId="{25F2AB8A-3A67-4401-90A2-CC08B91C5236}" type="pres">
      <dgm:prSet presAssocID="{CD0710DA-DBA1-4384-B059-DEEE8D8716B4}" presName="rootComposite" presStyleCnt="0"/>
      <dgm:spPr/>
    </dgm:pt>
    <dgm:pt modelId="{2726FD3B-C2D4-4ABC-9E65-50E907EE390D}" type="pres">
      <dgm:prSet presAssocID="{CD0710DA-DBA1-4384-B059-DEEE8D8716B4}" presName="rootText" presStyleLbl="node4" presStyleIdx="16" presStyleCnt="17" custScaleX="99779" custLinFactNeighborX="1479" custLinFactNeighborY="88372">
        <dgm:presLayoutVars>
          <dgm:chPref val="3"/>
        </dgm:presLayoutVars>
      </dgm:prSet>
      <dgm:spPr/>
    </dgm:pt>
    <dgm:pt modelId="{7CDB4647-4E14-44D5-8393-7353E574C2DD}" type="pres">
      <dgm:prSet presAssocID="{CD0710DA-DBA1-4384-B059-DEEE8D8716B4}" presName="rootConnector" presStyleLbl="node4" presStyleIdx="16" presStyleCnt="17"/>
      <dgm:spPr/>
    </dgm:pt>
    <dgm:pt modelId="{8D6BABCF-29A0-4E36-A693-BD156E6B83B1}" type="pres">
      <dgm:prSet presAssocID="{CD0710DA-DBA1-4384-B059-DEEE8D8716B4}" presName="hierChild4" presStyleCnt="0"/>
      <dgm:spPr/>
    </dgm:pt>
    <dgm:pt modelId="{6B6FBAC1-AB78-46FA-904A-0CEFD38FB53C}" type="pres">
      <dgm:prSet presAssocID="{CD0710DA-DBA1-4384-B059-DEEE8D8716B4}" presName="hierChild5" presStyleCnt="0"/>
      <dgm:spPr/>
    </dgm:pt>
    <dgm:pt modelId="{0687D607-6B0A-4B73-BC14-8ECFA020627C}" type="pres">
      <dgm:prSet presAssocID="{755A3F69-2ABC-4F4D-9096-8C9285929353}" presName="hierChild5" presStyleCnt="0"/>
      <dgm:spPr/>
    </dgm:pt>
    <dgm:pt modelId="{51B7B339-4E85-4988-9E17-6ECE677B1FFC}" type="pres">
      <dgm:prSet presAssocID="{67546966-349E-4234-BD80-BF5BA5A7E553}" presName="hierChild5" presStyleCnt="0"/>
      <dgm:spPr/>
    </dgm:pt>
    <dgm:pt modelId="{6891E02C-633C-4E05-A1C2-BF6B0BAA6CAD}" type="pres">
      <dgm:prSet presAssocID="{F37F863A-05D2-4FAE-BFBF-C49507F3BD24}" presName="hierChild3" presStyleCnt="0"/>
      <dgm:spPr/>
    </dgm:pt>
  </dgm:ptLst>
  <dgm:cxnLst>
    <dgm:cxn modelId="{F623BB00-51E7-4793-9CA4-75E5E31437BE}" srcId="{78564955-C36C-4139-8453-33635F426C10}" destId="{31E561DA-8217-46B1-B2B5-EF94D756D0A1}" srcOrd="1" destOrd="0" parTransId="{683B5DBF-8B29-44D0-B0CC-94169092F2BB}" sibTransId="{E473CECB-4157-4278-92B4-E4A1806E5326}"/>
    <dgm:cxn modelId="{040ACB00-A212-44B8-9F0A-084CEDB6699A}" type="presOf" srcId="{EA5EA6CB-C636-4DB9-BFDE-E75C4CBCF8AF}" destId="{A8799A2C-EA7F-4971-98ED-C1BB45E23888}" srcOrd="0" destOrd="0" presId="urn:microsoft.com/office/officeart/2005/8/layout/orgChart1"/>
    <dgm:cxn modelId="{77B52401-F31D-4E3C-9476-D01C3A267F7B}" type="presOf" srcId="{2260ECB3-B718-46E5-8F93-EEBEF4D6AEB9}" destId="{82329E20-E2D6-48B3-829A-C923C4BA97B6}" srcOrd="0" destOrd="0" presId="urn:microsoft.com/office/officeart/2005/8/layout/orgChart1"/>
    <dgm:cxn modelId="{BE586D01-265E-49C5-9771-DEEEC7331CBE}" type="presOf" srcId="{EA5EA6CB-C636-4DB9-BFDE-E75C4CBCF8AF}" destId="{DA8CB17A-04B7-41E0-BA41-3B0578396556}" srcOrd="1" destOrd="0" presId="urn:microsoft.com/office/officeart/2005/8/layout/orgChart1"/>
    <dgm:cxn modelId="{7E06E701-8D17-4D14-851A-5C3F8FC43D12}" srcId="{23FCD291-948F-4BBA-8F65-1D51AF4F2998}" destId="{9879191E-1F15-4D31-984C-B9F711EC8D88}" srcOrd="2" destOrd="0" parTransId="{00253ED9-553D-41E4-A02A-F7C13BABA3E6}" sibTransId="{DC2314D5-D3B5-40F6-9D97-2DAAD2DF3626}"/>
    <dgm:cxn modelId="{C056CE02-6667-4C7D-8B47-F551C5760553}" srcId="{67546966-349E-4234-BD80-BF5BA5A7E553}" destId="{0D91EC43-B4BE-44A4-8D5B-372A20424C40}" srcOrd="0" destOrd="0" parTransId="{71D4919C-0BED-489D-8083-7C19DAE1D3EA}" sibTransId="{4C3CB711-9E44-4EA1-B7BA-87F33CAF5104}"/>
    <dgm:cxn modelId="{289F1804-464B-4D15-ACF4-EF2395478C36}" type="presOf" srcId="{82426675-5F5B-4CE9-9E20-9FF0A4B55134}" destId="{FC811120-5DDB-438D-B454-BD67C57C24B3}" srcOrd="0" destOrd="0" presId="urn:microsoft.com/office/officeart/2005/8/layout/orgChart1"/>
    <dgm:cxn modelId="{A9718205-189A-49B1-BF16-A1B3AC246583}" type="presOf" srcId="{D4D9F46D-1D3E-463F-AC6C-050D709E8C7D}" destId="{B8DE2974-1A78-4AA7-9040-6EC9E9F18C52}" srcOrd="1" destOrd="0" presId="urn:microsoft.com/office/officeart/2005/8/layout/orgChart1"/>
    <dgm:cxn modelId="{61DF5807-CBEE-402D-A59D-91E2883D55AF}" type="presOf" srcId="{56BE7E6F-6ED7-4F51-A730-B06BE29B920B}" destId="{E0048F3C-4288-4C05-99D7-62B86830083B}" srcOrd="0" destOrd="0" presId="urn:microsoft.com/office/officeart/2005/8/layout/orgChart1"/>
    <dgm:cxn modelId="{65895C08-6B5D-411E-A09C-A260BD00CD61}" type="presOf" srcId="{99D6DF67-CA2E-4459-8503-28116D5CF5A7}" destId="{951F41D2-E8BC-40FF-8455-97BD7F124756}" srcOrd="0" destOrd="0" presId="urn:microsoft.com/office/officeart/2005/8/layout/orgChart1"/>
    <dgm:cxn modelId="{9A9C9508-C1B3-4F08-9629-E8CB540DC951}" type="presOf" srcId="{5E309B52-D43E-4215-9370-87E60A5560D5}" destId="{23C17C7E-85D2-42A0-A95D-504234C28271}" srcOrd="0" destOrd="0" presId="urn:microsoft.com/office/officeart/2005/8/layout/orgChart1"/>
    <dgm:cxn modelId="{17C0B10A-3F3E-4817-A691-828315DB31CB}" srcId="{EA5EA6CB-C636-4DB9-BFDE-E75C4CBCF8AF}" destId="{C2A91BDB-96F2-4682-BCD4-6650D55F93DB}" srcOrd="0" destOrd="0" parTransId="{5D6D7919-666A-4182-9267-CD149ADA36C9}" sibTransId="{F5F3A56D-704F-4160-9A53-55F036612FEC}"/>
    <dgm:cxn modelId="{7A5ECC0C-EC02-4B54-8DA2-B08CC678A629}" srcId="{F37F863A-05D2-4FAE-BFBF-C49507F3BD24}" destId="{CAA3768E-8F92-4525-9CAB-DE944EC234CF}" srcOrd="0" destOrd="0" parTransId="{30DE68B2-DF5F-4912-AE8A-0472B0F5B725}" sibTransId="{75E349EC-B948-43E8-8417-96CB5A31CBC6}"/>
    <dgm:cxn modelId="{50E22F0D-7EE8-438B-9692-2F3B3664E968}" type="presOf" srcId="{010FA1EB-596A-4015-A36A-706C012164DE}" destId="{572FCAAD-30BB-401D-B047-1DCCE3CA1BED}" srcOrd="0" destOrd="0" presId="urn:microsoft.com/office/officeart/2005/8/layout/orgChart1"/>
    <dgm:cxn modelId="{89E6D111-9408-47EC-AC78-A72F069F575B}" type="presOf" srcId="{C0D0FBF3-F8F4-495E-9E48-0E40B4A366EB}" destId="{B2665996-56B3-4D09-B73A-77A5CBB4DB60}" srcOrd="0" destOrd="0" presId="urn:microsoft.com/office/officeart/2005/8/layout/orgChart1"/>
    <dgm:cxn modelId="{17696213-FDD0-4647-94CF-8A39B6BA0E92}" srcId="{F37F863A-05D2-4FAE-BFBF-C49507F3BD24}" destId="{67546966-349E-4234-BD80-BF5BA5A7E553}" srcOrd="2" destOrd="0" parTransId="{82426675-5F5B-4CE9-9E20-9FF0A4B55134}" sibTransId="{A59881C7-189D-4A82-BCC1-786B6CA86385}"/>
    <dgm:cxn modelId="{CDAA5B16-868F-486D-9857-78885217BFAC}" type="presOf" srcId="{9879191E-1F15-4D31-984C-B9F711EC8D88}" destId="{F6EC3E2F-863F-453F-BB5A-F561607ED91E}" srcOrd="1" destOrd="0" presId="urn:microsoft.com/office/officeart/2005/8/layout/orgChart1"/>
    <dgm:cxn modelId="{AF025317-0189-4DE5-8FCD-4A82D3536D6A}" srcId="{23FCD291-948F-4BBA-8F65-1D51AF4F2998}" destId="{2260ECB3-B718-46E5-8F93-EEBEF4D6AEB9}" srcOrd="3" destOrd="0" parTransId="{010FA1EB-596A-4015-A36A-706C012164DE}" sibTransId="{669A0D98-052E-4F7E-B229-2171DF916BEC}"/>
    <dgm:cxn modelId="{D8008017-8523-4B61-AE75-91EE29A5E4A8}" srcId="{CAA3768E-8F92-4525-9CAB-DE944EC234CF}" destId="{D4D9F46D-1D3E-463F-AC6C-050D709E8C7D}" srcOrd="2" destOrd="0" parTransId="{445E1F72-F45A-462F-B5C7-238756EC9C05}" sibTransId="{CD4FBED0-2E70-43A1-9B84-08C5E41EF94A}"/>
    <dgm:cxn modelId="{D68E821A-6503-4A71-A355-DA26EC33DA8A}" type="presOf" srcId="{C24C9601-BBFC-46C7-8EBA-3D4C118B31EE}" destId="{69DBC62A-6C25-43D3-A4C9-4DB20F5C776F}" srcOrd="0" destOrd="0" presId="urn:microsoft.com/office/officeart/2005/8/layout/orgChart1"/>
    <dgm:cxn modelId="{68536223-8FD9-4A96-81C2-8FF33EF42172}" type="presOf" srcId="{B5E2FE03-4EE1-4EB3-AA86-24472AECE01C}" destId="{1D7C0DF7-7399-47C8-8756-409C03BB3CCA}" srcOrd="0" destOrd="0" presId="urn:microsoft.com/office/officeart/2005/8/layout/orgChart1"/>
    <dgm:cxn modelId="{3D41A123-2C02-4F1B-BC06-E37B74D5E3BC}" type="presOf" srcId="{78564955-C36C-4139-8453-33635F426C10}" destId="{E34D3DB0-E442-4734-9BFD-491674711D50}" srcOrd="0" destOrd="0" presId="urn:microsoft.com/office/officeart/2005/8/layout/orgChart1"/>
    <dgm:cxn modelId="{FA721925-2A15-4CC0-B4E8-8927DC2E3857}" type="presOf" srcId="{CD0710DA-DBA1-4384-B059-DEEE8D8716B4}" destId="{2726FD3B-C2D4-4ABC-9E65-50E907EE390D}" srcOrd="0" destOrd="0" presId="urn:microsoft.com/office/officeart/2005/8/layout/orgChart1"/>
    <dgm:cxn modelId="{228F3428-3150-4DE2-97C8-D6543DE8AB9C}" srcId="{7EBF8D05-52F5-4D21-A6A9-692C1C87B8DC}" destId="{5E0F2C05-F90D-4648-B955-23154957A289}" srcOrd="0" destOrd="0" parTransId="{B349EE0E-AA7D-4890-B6BE-4C1933067AEE}" sibTransId="{DD0F5E77-A7F0-4C76-ACB8-BFCE3F56ABAB}"/>
    <dgm:cxn modelId="{5C5F192F-F2D1-4EBD-A54F-C76ECEF969D7}" srcId="{78564955-C36C-4139-8453-33635F426C10}" destId="{B8624CB7-5A54-4627-A515-A8D89FBCDC28}" srcOrd="0" destOrd="0" parTransId="{ABF68178-07B3-466F-B9E3-31B16FF9D22F}" sibTransId="{42983026-CC7D-445C-9FCE-0046B6E6B8F7}"/>
    <dgm:cxn modelId="{A0DE1A30-0879-4353-9609-F739C78084EA}" type="presOf" srcId="{5D6D7919-666A-4182-9267-CD149ADA36C9}" destId="{81C1E8C8-56CD-45FB-ABB8-6224F24D2410}" srcOrd="0" destOrd="0" presId="urn:microsoft.com/office/officeart/2005/8/layout/orgChart1"/>
    <dgm:cxn modelId="{A2D62639-FC6D-49A9-821F-8C066E49049D}" type="presOf" srcId="{77742BFC-8726-4E0B-A6C6-A768CB77E121}" destId="{75C2B26A-D5F5-4E14-BD3E-F9E8776489A5}" srcOrd="0" destOrd="0" presId="urn:microsoft.com/office/officeart/2005/8/layout/orgChart1"/>
    <dgm:cxn modelId="{1F01F539-C4DE-4A38-9980-BC6B345AA0BE}" type="presOf" srcId="{7C206EE5-D091-494E-A594-D164EA088E56}" destId="{823D93F6-511F-4A01-A4E2-8929D114345F}" srcOrd="0" destOrd="0" presId="urn:microsoft.com/office/officeart/2005/8/layout/orgChart1"/>
    <dgm:cxn modelId="{FF76B640-B823-45A4-9914-F8D61A842199}" type="presOf" srcId="{C5572AE2-A485-4362-B9C1-8DF197358EE2}" destId="{7828CD3D-21EF-4B56-A0F6-006146BC7776}" srcOrd="0" destOrd="0" presId="urn:microsoft.com/office/officeart/2005/8/layout/orgChart1"/>
    <dgm:cxn modelId="{3FAE945B-21AF-44DA-9585-A6EB19F57465}" type="presOf" srcId="{755A3F69-2ABC-4F4D-9096-8C9285929353}" destId="{829950A0-05AA-4B68-8BAB-60219F2D1F92}" srcOrd="0" destOrd="0" presId="urn:microsoft.com/office/officeart/2005/8/layout/orgChart1"/>
    <dgm:cxn modelId="{BFBE665C-2289-4568-9383-D28D6BE40A9C}" type="presOf" srcId="{F61D47DC-EC2D-4DAF-84A2-B2CCF1012005}" destId="{4FC01C0D-E979-4D1E-BC72-A890E39E64A5}" srcOrd="0" destOrd="0" presId="urn:microsoft.com/office/officeart/2005/8/layout/orgChart1"/>
    <dgm:cxn modelId="{52BFC65F-DD58-4FAC-96A7-61C4F485B851}" type="presOf" srcId="{F37F863A-05D2-4FAE-BFBF-C49507F3BD24}" destId="{318F42BF-A78B-4F8A-9BFF-E2643CBB5B83}" srcOrd="1" destOrd="0" presId="urn:microsoft.com/office/officeart/2005/8/layout/orgChart1"/>
    <dgm:cxn modelId="{D6D09960-53A5-4D58-9134-28339EDAAB01}" type="presOf" srcId="{7C206EE5-D091-494E-A594-D164EA088E56}" destId="{99182A14-DFBF-44FF-AE89-3D01076F2E3A}" srcOrd="1" destOrd="0" presId="urn:microsoft.com/office/officeart/2005/8/layout/orgChart1"/>
    <dgm:cxn modelId="{500F1162-8FB5-4916-ACAC-400C620559D1}" type="presOf" srcId="{12949A51-0C0A-47A7-AE86-21C59EE315D4}" destId="{A4A64E94-7101-4D0E-A62C-6D973FCB4BF1}" srcOrd="0" destOrd="0" presId="urn:microsoft.com/office/officeart/2005/8/layout/orgChart1"/>
    <dgm:cxn modelId="{DAAECE62-E379-40C7-89F1-EAE4D059E993}" type="presOf" srcId="{0D91EC43-B4BE-44A4-8D5B-372A20424C40}" destId="{B9A615CB-DD5D-4F9C-A361-586AB72A1D9D}" srcOrd="1" destOrd="0" presId="urn:microsoft.com/office/officeart/2005/8/layout/orgChart1"/>
    <dgm:cxn modelId="{7F1DE962-C721-4ACB-B032-9E768FECF2C0}" type="presOf" srcId="{F37F863A-05D2-4FAE-BFBF-C49507F3BD24}" destId="{80FA427E-320B-4173-A113-8D1463FC604E}" srcOrd="0" destOrd="0" presId="urn:microsoft.com/office/officeart/2005/8/layout/orgChart1"/>
    <dgm:cxn modelId="{B5152C44-F5A3-4555-B182-27608082B3E6}" type="presOf" srcId="{00253ED9-553D-41E4-A02A-F7C13BABA3E6}" destId="{1AB4F1DA-A626-435F-A7A3-4A4CE828E044}" srcOrd="0" destOrd="0" presId="urn:microsoft.com/office/officeart/2005/8/layout/orgChart1"/>
    <dgm:cxn modelId="{B171AC67-1792-4502-B1E9-8AB0409B6B94}" type="presOf" srcId="{FE3EE8C6-18FA-4F14-8E35-39927048FAED}" destId="{62EFADC2-5BB1-428A-B3C7-4196F5FB054F}" srcOrd="0" destOrd="0" presId="urn:microsoft.com/office/officeart/2005/8/layout/orgChart1"/>
    <dgm:cxn modelId="{74636268-E15B-4E62-8628-ACD546E40CAC}" type="presOf" srcId="{D4D9F46D-1D3E-463F-AC6C-050D709E8C7D}" destId="{C93C2FB6-3E5E-468A-B149-0510A7215E37}" srcOrd="0" destOrd="0" presId="urn:microsoft.com/office/officeart/2005/8/layout/orgChart1"/>
    <dgm:cxn modelId="{998AA949-2E48-413A-8334-53FB3F1DD747}" type="presOf" srcId="{71D4919C-0BED-489D-8083-7C19DAE1D3EA}" destId="{42D78BFD-859B-4AA9-A64C-521B7EA0F263}" srcOrd="0" destOrd="0" presId="urn:microsoft.com/office/officeart/2005/8/layout/orgChart1"/>
    <dgm:cxn modelId="{45CC2D4A-FDFB-4E62-90C4-E134ABC7B8AD}" srcId="{7EBF8D05-52F5-4D21-A6A9-692C1C87B8DC}" destId="{12949A51-0C0A-47A7-AE86-21C59EE315D4}" srcOrd="1" destOrd="0" parTransId="{42880541-AB20-4604-9D95-5FBE512E7DBB}" sibTransId="{0A47588D-7089-4ECC-A8B8-ABE4198B69EB}"/>
    <dgm:cxn modelId="{669A0E6B-4A98-4783-94F2-E9BE6E407827}" type="presOf" srcId="{12949A51-0C0A-47A7-AE86-21C59EE315D4}" destId="{02025566-9C0D-497F-98BD-62AEF66AA06F}" srcOrd="1" destOrd="0" presId="urn:microsoft.com/office/officeart/2005/8/layout/orgChart1"/>
    <dgm:cxn modelId="{CDCFD64B-17BC-40F4-9FCC-F76D5E69A77C}" srcId="{23FCD291-948F-4BBA-8F65-1D51AF4F2998}" destId="{9D914714-980F-4406-AD61-BC9D8E42BA85}" srcOrd="0" destOrd="0" parTransId="{B8783EBE-2F49-45B5-A68A-D70E4EC9032E}" sibTransId="{13D26E19-3611-419D-AA46-1FE2E79EFD90}"/>
    <dgm:cxn modelId="{A064BA4C-D590-4641-8422-C36B8806A8C0}" srcId="{23FCD291-948F-4BBA-8F65-1D51AF4F2998}" destId="{77742BFC-8726-4E0B-A6C6-A768CB77E121}" srcOrd="1" destOrd="0" parTransId="{B5E2FE03-4EE1-4EB3-AA86-24472AECE01C}" sibTransId="{0A564A7E-4977-40CE-8B81-12E268596191}"/>
    <dgm:cxn modelId="{F8EABD4C-B599-4E09-87A3-4990DE8D9D6E}" type="presOf" srcId="{310E3807-F063-45C1-9656-793953A23BF7}" destId="{ECDBA749-7E4B-419D-89A5-07475137F208}" srcOrd="1" destOrd="0" presId="urn:microsoft.com/office/officeart/2005/8/layout/orgChart1"/>
    <dgm:cxn modelId="{BC4AED4C-1A2C-4C06-812B-FB6717CE4C30}" type="presOf" srcId="{C2A91BDB-96F2-4682-BCD4-6650D55F93DB}" destId="{ECED1EBF-57F6-4DB9-B523-1770EEC01141}" srcOrd="1" destOrd="0" presId="urn:microsoft.com/office/officeart/2005/8/layout/orgChart1"/>
    <dgm:cxn modelId="{A288E14D-2D38-4AC1-A60F-7A01878C4479}" type="presOf" srcId="{755A3F69-2ABC-4F4D-9096-8C9285929353}" destId="{275FCD76-4D07-4910-8494-E0FC8D57D5C4}" srcOrd="1" destOrd="0" presId="urn:microsoft.com/office/officeart/2005/8/layout/orgChart1"/>
    <dgm:cxn modelId="{1529816E-8A69-4E7E-979C-2F8249E14907}" type="presOf" srcId="{CD0710DA-DBA1-4384-B059-DEEE8D8716B4}" destId="{7CDB4647-4E14-44D5-8393-7353E574C2DD}" srcOrd="1" destOrd="0" presId="urn:microsoft.com/office/officeart/2005/8/layout/orgChart1"/>
    <dgm:cxn modelId="{BBEF4F6F-DC3D-404E-98F5-40F654F9F836}" type="presOf" srcId="{9D914714-980F-4406-AD61-BC9D8E42BA85}" destId="{BB18E6D1-5969-48DA-9304-C2BCE2C84560}" srcOrd="1" destOrd="0" presId="urn:microsoft.com/office/officeart/2005/8/layout/orgChart1"/>
    <dgm:cxn modelId="{48BF2F50-579F-4D76-975C-B84FAF9731B8}" srcId="{FE3EE8C6-18FA-4F14-8E35-39927048FAED}" destId="{7C206EE5-D091-494E-A594-D164EA088E56}" srcOrd="1" destOrd="0" parTransId="{99D6DF67-CA2E-4459-8503-28116D5CF5A7}" sibTransId="{5AFC48DF-1D77-4AA6-855C-5BFD1368A21F}"/>
    <dgm:cxn modelId="{270A6E70-B5E2-4689-A7E2-54298EDE28EA}" srcId="{D4D9F46D-1D3E-463F-AC6C-050D709E8C7D}" destId="{310E3807-F063-45C1-9656-793953A23BF7}" srcOrd="0" destOrd="0" parTransId="{9CD6F1F1-0258-4BD1-8770-EEC3CAE2D103}" sibTransId="{A3977036-4554-4D78-859F-E1AA5477C74E}"/>
    <dgm:cxn modelId="{F8A17F71-6713-4CF4-8DE2-3CCD4EA80598}" type="presOf" srcId="{7EBF8D05-52F5-4D21-A6A9-692C1C87B8DC}" destId="{5694E399-3F8F-4B32-BF53-47F8F93C91ED}" srcOrd="1" destOrd="0" presId="urn:microsoft.com/office/officeart/2005/8/layout/orgChart1"/>
    <dgm:cxn modelId="{239E8251-4F2E-4712-B343-8504C01D80BD}" srcId="{C0D0FBF3-F8F4-495E-9E48-0E40B4A366EB}" destId="{F37F863A-05D2-4FAE-BFBF-C49507F3BD24}" srcOrd="0" destOrd="0" parTransId="{37ECC9B5-DBFA-4A3E-85C0-07D2FFDD6DC1}" sibTransId="{D9BA8A81-D701-4ADA-ACBE-AF81B2C29892}"/>
    <dgm:cxn modelId="{E405C951-D51B-478D-8D47-CD21CF2B7499}" srcId="{0D91EC43-B4BE-44A4-8D5B-372A20424C40}" destId="{20411015-8FF1-44A8-87CC-0ABC93734317}" srcOrd="1" destOrd="0" parTransId="{C5572AE2-A485-4362-B9C1-8DF197358EE2}" sibTransId="{4DA254D0-4577-402C-AB7C-1CC78B54B52A}"/>
    <dgm:cxn modelId="{D4B03653-FEBE-46A1-9988-F85838FA1562}" type="presOf" srcId="{A4EC9B65-82D4-432C-A8C7-31AB5995DC30}" destId="{569557F6-CBEE-4FCC-86CC-DA9EDDB01FB1}" srcOrd="0" destOrd="0" presId="urn:microsoft.com/office/officeart/2005/8/layout/orgChart1"/>
    <dgm:cxn modelId="{88F94F53-AC0F-40B1-820A-EDBE264C7BBB}" type="presOf" srcId="{D0E37453-464B-4EEC-A57D-B824B100C141}" destId="{74B1C449-EA76-4139-BAA5-E045318AD830}" srcOrd="0" destOrd="0" presId="urn:microsoft.com/office/officeart/2005/8/layout/orgChart1"/>
    <dgm:cxn modelId="{37606B57-07FF-459F-84D2-CFB5502CBD96}" type="presOf" srcId="{B469426E-E1A4-4990-BBC7-E70FDD6171A7}" destId="{F4D4777B-2A5E-49AC-8BE4-19320FDB8847}" srcOrd="0" destOrd="0" presId="urn:microsoft.com/office/officeart/2005/8/layout/orgChart1"/>
    <dgm:cxn modelId="{BCB2A87D-BB12-4940-B0FF-723CF95E3F9E}" type="presOf" srcId="{D14AAB03-A6B1-4178-AD73-1FEDCD2E56B1}" destId="{21B98698-A497-4207-9066-391ACBAB3A4E}" srcOrd="0" destOrd="0" presId="urn:microsoft.com/office/officeart/2005/8/layout/orgChart1"/>
    <dgm:cxn modelId="{6C312A7F-A1EC-471A-9D7E-5A200AFD9A72}" type="presOf" srcId="{B8624CB7-5A54-4627-A515-A8D89FBCDC28}" destId="{6D6EDA99-6242-4CC2-835B-7549AC0CBB9F}" srcOrd="1" destOrd="0" presId="urn:microsoft.com/office/officeart/2005/8/layout/orgChart1"/>
    <dgm:cxn modelId="{E9919980-50A6-4BD4-A779-817A02264612}" type="presOf" srcId="{683B5DBF-8B29-44D0-B0CC-94169092F2BB}" destId="{59135558-3579-4EC4-AF13-242AFD81C9C6}" srcOrd="0" destOrd="0" presId="urn:microsoft.com/office/officeart/2005/8/layout/orgChart1"/>
    <dgm:cxn modelId="{568FEB85-6F91-45D6-8E61-CB7FDFE60253}" type="presOf" srcId="{7EBF8D05-52F5-4D21-A6A9-692C1C87B8DC}" destId="{87B9A70F-D5ED-4C6D-A6E4-350029CBB1FC}" srcOrd="0" destOrd="0" presId="urn:microsoft.com/office/officeart/2005/8/layout/orgChart1"/>
    <dgm:cxn modelId="{12783387-1AA2-43B5-8F70-D34B84F8D35B}" type="presOf" srcId="{C84FEAB4-99A2-4606-BCCA-419DCEEF836B}" destId="{CA6A21E6-B595-4479-8A89-AC0BB7BED5FD}" srcOrd="0" destOrd="0" presId="urn:microsoft.com/office/officeart/2005/8/layout/orgChart1"/>
    <dgm:cxn modelId="{25044189-9E7A-4B99-9240-C297B7662F4F}" srcId="{CAA3768E-8F92-4525-9CAB-DE944EC234CF}" destId="{23FCD291-948F-4BBA-8F65-1D51AF4F2998}" srcOrd="0" destOrd="0" parTransId="{5E309B52-D43E-4215-9370-87E60A5560D5}" sibTransId="{E0353128-8BD9-4BB5-B394-90536E1664B6}"/>
    <dgm:cxn modelId="{47C3F18A-7541-46F0-B309-0389033033D6}" type="presOf" srcId="{49F1AB4C-3734-4991-A70C-B25AE29A1991}" destId="{03387BFA-6877-46AB-B3E5-FF55F393A43C}" srcOrd="0" destOrd="0" presId="urn:microsoft.com/office/officeart/2005/8/layout/orgChart1"/>
    <dgm:cxn modelId="{D11FA08C-4C71-44DE-963A-0647A8F906CE}" type="presOf" srcId="{103B6C8D-DE72-48DC-98C8-609B0EEA1F8E}" destId="{DAABA802-3A76-4089-A96C-84DBE8AEE37F}" srcOrd="0" destOrd="0" presId="urn:microsoft.com/office/officeart/2005/8/layout/orgChart1"/>
    <dgm:cxn modelId="{B57BA192-97A5-43F8-B8C2-6B16F44A2C58}" type="presOf" srcId="{30DE68B2-DF5F-4912-AE8A-0472B0F5B725}" destId="{40F0A2C5-5779-44E3-B959-B6E5756B9811}" srcOrd="0" destOrd="0" presId="urn:microsoft.com/office/officeart/2005/8/layout/orgChart1"/>
    <dgm:cxn modelId="{BFC56396-5B0C-4AA2-AE7F-0E786A780631}" type="presOf" srcId="{20411015-8FF1-44A8-87CC-0ABC93734317}" destId="{C26E1B99-8D33-45E9-BBB0-9F2ACB264405}" srcOrd="0" destOrd="0" presId="urn:microsoft.com/office/officeart/2005/8/layout/orgChart1"/>
    <dgm:cxn modelId="{03971299-6A6A-4A2D-BBA4-CBB23EA97097}" type="presOf" srcId="{C24C9601-BBFC-46C7-8EBA-3D4C118B31EE}" destId="{B5FFE3A8-5ECF-45CE-9440-79443071DEE4}" srcOrd="1" destOrd="0" presId="urn:microsoft.com/office/officeart/2005/8/layout/orgChart1"/>
    <dgm:cxn modelId="{F93F369A-65A4-48DC-87BA-1E7FE013C560}" type="presOf" srcId="{77742BFC-8726-4E0B-A6C6-A768CB77E121}" destId="{01C7ED36-8516-4972-BEE3-0354F3EF8E0C}" srcOrd="1" destOrd="0" presId="urn:microsoft.com/office/officeart/2005/8/layout/orgChart1"/>
    <dgm:cxn modelId="{79770AA0-B5FD-497D-A4C8-745D5EA0D3A8}" type="presOf" srcId="{67546966-349E-4234-BD80-BF5BA5A7E553}" destId="{3417AB7E-40C2-4145-9A53-D174A7C404AA}" srcOrd="0" destOrd="0" presId="urn:microsoft.com/office/officeart/2005/8/layout/orgChart1"/>
    <dgm:cxn modelId="{54062AA4-E33E-43EE-8CFF-924E9A300B8F}" type="presOf" srcId="{31E561DA-8217-46B1-B2B5-EF94D756D0A1}" destId="{1BA6382D-3D54-4E5A-86FE-6B68283A2D03}" srcOrd="1" destOrd="0" presId="urn:microsoft.com/office/officeart/2005/8/layout/orgChart1"/>
    <dgm:cxn modelId="{881F26A5-E570-479E-AFAD-BB082B75C61C}" type="presOf" srcId="{0D91EC43-B4BE-44A4-8D5B-372A20424C40}" destId="{429F0A53-326C-4C36-8807-E282F1976F7D}" srcOrd="0" destOrd="0" presId="urn:microsoft.com/office/officeart/2005/8/layout/orgChart1"/>
    <dgm:cxn modelId="{230CFAA8-6591-4DDC-883A-4069EACFF185}" type="presOf" srcId="{42880541-AB20-4604-9D95-5FBE512E7DBB}" destId="{40AB1FED-639F-4657-974C-C6728EFB098C}" srcOrd="0" destOrd="0" presId="urn:microsoft.com/office/officeart/2005/8/layout/orgChart1"/>
    <dgm:cxn modelId="{65533AAA-B438-4E9F-A75B-D920B1816174}" type="presOf" srcId="{445E1F72-F45A-462F-B5C7-238756EC9C05}" destId="{C0ADF660-B796-4409-A2B6-39596E24739F}" srcOrd="0" destOrd="0" presId="urn:microsoft.com/office/officeart/2005/8/layout/orgChart1"/>
    <dgm:cxn modelId="{32C362AD-3C30-4057-915E-C1D394B6D81B}" type="presOf" srcId="{54C6B08F-45A7-435E-B99B-D8DAD79D8E6A}" destId="{28985315-B572-42C8-A7D7-91C2ED2146D3}" srcOrd="0" destOrd="0" presId="urn:microsoft.com/office/officeart/2005/8/layout/orgChart1"/>
    <dgm:cxn modelId="{24E1FDAE-BBED-4A7D-89CF-C7FC55DE3932}" type="presOf" srcId="{23FCD291-948F-4BBA-8F65-1D51AF4F2998}" destId="{52C95A2D-A207-4500-B1A2-14E8BF423307}" srcOrd="0" destOrd="0" presId="urn:microsoft.com/office/officeart/2005/8/layout/orgChart1"/>
    <dgm:cxn modelId="{8485D7AF-265E-46B6-8C06-7E1DBB669B3E}" type="presOf" srcId="{2260ECB3-B718-46E5-8F93-EEBEF4D6AEB9}" destId="{BEACBCFC-85B9-4F99-8F2A-0EDAE8916E70}" srcOrd="1" destOrd="0" presId="urn:microsoft.com/office/officeart/2005/8/layout/orgChart1"/>
    <dgm:cxn modelId="{603FCEB0-DA3B-4740-985D-AB6A8631DDD6}" type="presOf" srcId="{F61D47DC-EC2D-4DAF-84A2-B2CCF1012005}" destId="{36767B42-19BE-423F-8D0A-C4E7BE202C43}" srcOrd="1" destOrd="0" presId="urn:microsoft.com/office/officeart/2005/8/layout/orgChart1"/>
    <dgm:cxn modelId="{FE6660B1-3C79-440A-9C1C-10DB05FD8698}" type="presOf" srcId="{E6DA552B-1F80-4378-AF38-C997CD9403AD}" destId="{63279686-86A4-4277-87D0-216C653BE4E0}" srcOrd="0" destOrd="0" presId="urn:microsoft.com/office/officeart/2005/8/layout/orgChart1"/>
    <dgm:cxn modelId="{26F0E5B2-BEF6-4688-B1A7-0C5CCB85754A}" type="presOf" srcId="{FE3EE8C6-18FA-4F14-8E35-39927048FAED}" destId="{F80A1A00-F50C-41D2-BA44-40E328F24B08}" srcOrd="1" destOrd="0" presId="urn:microsoft.com/office/officeart/2005/8/layout/orgChart1"/>
    <dgm:cxn modelId="{2FB217B6-2FCE-42F7-81CC-926F0C1BF414}" type="presOf" srcId="{B8783EBE-2F49-45B5-A68A-D70E4EC9032E}" destId="{C600D2D3-17B6-4A79-9CF3-C4630CDAF9CD}" srcOrd="0" destOrd="0" presId="urn:microsoft.com/office/officeart/2005/8/layout/orgChart1"/>
    <dgm:cxn modelId="{B71014B9-6570-42C8-A297-70C1063F2BED}" type="presOf" srcId="{23FCD291-948F-4BBA-8F65-1D51AF4F2998}" destId="{E3537C9F-7D0A-473F-8A24-9DCED67A5C9E}" srcOrd="1" destOrd="0" presId="urn:microsoft.com/office/officeart/2005/8/layout/orgChart1"/>
    <dgm:cxn modelId="{21AA2FBB-F8DB-4D1A-B681-8AE873CBD2F7}" srcId="{7C206EE5-D091-494E-A594-D164EA088E56}" destId="{E3C2A983-C8E8-42C8-80E5-8321992DF5C4}" srcOrd="1" destOrd="0" parTransId="{54C6B08F-45A7-435E-B99B-D8DAD79D8E6A}" sibTransId="{C1794CD5-1B3F-4BBD-A14B-8F7D192B3256}"/>
    <dgm:cxn modelId="{254DD1BE-2E07-4B5C-B514-11055783B64B}" type="presOf" srcId="{5E0F2C05-F90D-4648-B955-23154957A289}" destId="{217B9921-1205-4A16-9827-E3E7B8240267}" srcOrd="1" destOrd="0" presId="urn:microsoft.com/office/officeart/2005/8/layout/orgChart1"/>
    <dgm:cxn modelId="{D046E0BE-A595-40C2-9645-0EC229C06106}" type="presOf" srcId="{ABF68178-07B3-466F-B9E3-31B16FF9D22F}" destId="{2AD64566-E139-4A48-9EDA-B3B7F63F53A2}" srcOrd="0" destOrd="0" presId="urn:microsoft.com/office/officeart/2005/8/layout/orgChart1"/>
    <dgm:cxn modelId="{73F5E6BE-933F-46C4-B889-0F52FE01B162}" type="presOf" srcId="{AEC5786D-C7E7-44B6-A0DB-4746B171434A}" destId="{6FF62F2C-13AD-4DC9-8464-5FA1C7C53F80}" srcOrd="0" destOrd="0" presId="urn:microsoft.com/office/officeart/2005/8/layout/orgChart1"/>
    <dgm:cxn modelId="{F35830C4-8DF8-4F74-A53B-5377E4732AFE}" srcId="{FE3EE8C6-18FA-4F14-8E35-39927048FAED}" destId="{EA5EA6CB-C636-4DB9-BFDE-E75C4CBCF8AF}" srcOrd="2" destOrd="0" parTransId="{F375491E-E6B0-4C2E-8BE5-533E072FC765}" sibTransId="{60418BAD-556C-46F0-91C7-54979AB65D8F}"/>
    <dgm:cxn modelId="{ED7FBCC5-48A9-4D30-814F-7FF5B0047052}" type="presOf" srcId="{78564955-C36C-4139-8453-33635F426C10}" destId="{9361F03A-1840-4C48-82BC-3F3387B3CDD5}" srcOrd="1" destOrd="0" presId="urn:microsoft.com/office/officeart/2005/8/layout/orgChart1"/>
    <dgm:cxn modelId="{1F9B0ACB-C658-452D-9C51-EB4EDBDBD2EE}" type="presOf" srcId="{EF4570C9-8763-47AF-8374-394AC73F9DA3}" destId="{E0EEA307-33B7-4C9C-847A-52CDB53156A7}" srcOrd="0" destOrd="0" presId="urn:microsoft.com/office/officeart/2005/8/layout/orgChart1"/>
    <dgm:cxn modelId="{5FD62FCB-2621-46F3-B85A-A8F7A251B4BC}" type="presOf" srcId="{F375491E-E6B0-4C2E-8BE5-533E072FC765}" destId="{783A1578-D020-444F-A4A8-ADD74D3D9F29}" srcOrd="0" destOrd="0" presId="urn:microsoft.com/office/officeart/2005/8/layout/orgChart1"/>
    <dgm:cxn modelId="{E6DEF7CB-FD40-4C4B-B0C1-CDF520F08B4D}" srcId="{0D91EC43-B4BE-44A4-8D5B-372A20424C40}" destId="{D14AAB03-A6B1-4178-AD73-1FEDCD2E56B1}" srcOrd="0" destOrd="0" parTransId="{B6FFFEE9-972D-4186-9136-04FA0ABCC669}" sibTransId="{D5EECD1D-C4FE-4636-BF90-93CA9D6812A8}"/>
    <dgm:cxn modelId="{EA44DDCC-E407-484B-A4F5-0E7A5E1B437F}" type="presOf" srcId="{31E561DA-8217-46B1-B2B5-EF94D756D0A1}" destId="{83C22580-7B2D-421B-85CA-3227CB961ACE}" srcOrd="0" destOrd="0" presId="urn:microsoft.com/office/officeart/2005/8/layout/orgChart1"/>
    <dgm:cxn modelId="{73EEB0CE-66D6-4150-AABC-6C9523BAF85A}" srcId="{FE3EE8C6-18FA-4F14-8E35-39927048FAED}" destId="{78564955-C36C-4139-8453-33635F426C10}" srcOrd="0" destOrd="0" parTransId="{49F1AB4C-3734-4991-A70C-B25AE29A1991}" sibTransId="{599E4EA4-CF7B-475F-A030-DF0D9CE0A6AB}"/>
    <dgm:cxn modelId="{A886D5CE-0E31-406F-89EB-1B3F8FF6D943}" srcId="{78564955-C36C-4139-8453-33635F426C10}" destId="{F61D47DC-EC2D-4DAF-84A2-B2CCF1012005}" srcOrd="2" destOrd="0" parTransId="{A4EC9B65-82D4-432C-A8C7-31AB5995DC30}" sibTransId="{EA457D77-90D0-4358-AB73-B5F000BA0E5E}"/>
    <dgm:cxn modelId="{DC8319CF-1F1C-4438-A69C-763A8AC1EF77}" type="presOf" srcId="{E3C2A983-C8E8-42C8-80E5-8321992DF5C4}" destId="{3E9BDCE7-DB56-4758-9A73-2AE07238F1BC}" srcOrd="0" destOrd="0" presId="urn:microsoft.com/office/officeart/2005/8/layout/orgChart1"/>
    <dgm:cxn modelId="{66EDAED1-9AA1-4E46-B06B-B15FFF0731CA}" type="presOf" srcId="{5E0F2C05-F90D-4648-B955-23154957A289}" destId="{147B31F6-ADA6-43EB-85E2-342DE76C4015}" srcOrd="0" destOrd="0" presId="urn:microsoft.com/office/officeart/2005/8/layout/orgChart1"/>
    <dgm:cxn modelId="{9F722BD3-45E2-4E1A-ABD7-FAA5166974F5}" type="presOf" srcId="{310E3807-F063-45C1-9656-793953A23BF7}" destId="{80E09CB5-62FB-41E0-8ADD-57FEBFDB1021}" srcOrd="0" destOrd="0" presId="urn:microsoft.com/office/officeart/2005/8/layout/orgChart1"/>
    <dgm:cxn modelId="{42E738D6-964C-4F4B-9037-211A25E120F7}" type="presOf" srcId="{C2A91BDB-96F2-4682-BCD4-6650D55F93DB}" destId="{20125B93-50D0-489E-AD81-58273B7935A2}" srcOrd="0" destOrd="0" presId="urn:microsoft.com/office/officeart/2005/8/layout/orgChart1"/>
    <dgm:cxn modelId="{DF510BD9-32B4-4BA1-8187-98573D244C2B}" type="presOf" srcId="{B6FFFEE9-972D-4186-9136-04FA0ABCC669}" destId="{E7DE4917-CD1A-4D26-9EE4-07BF2949CA79}" srcOrd="0" destOrd="0" presId="urn:microsoft.com/office/officeart/2005/8/layout/orgChart1"/>
    <dgm:cxn modelId="{F80C48DA-6207-4AD8-B8CC-F781B18C8757}" srcId="{67546966-349E-4234-BD80-BF5BA5A7E553}" destId="{755A3F69-2ABC-4F4D-9096-8C9285929353}" srcOrd="2" destOrd="0" parTransId="{103B6C8D-DE72-48DC-98C8-609B0EEA1F8E}" sibTransId="{63AE08F9-2658-4253-BEA8-8AE275BFAB64}"/>
    <dgm:cxn modelId="{82D091DA-D240-47FA-9560-F4242091E9F6}" type="presOf" srcId="{CAA3768E-8F92-4525-9CAB-DE944EC234CF}" destId="{ABD6D87D-EE74-4B11-BF5B-03C294343E76}" srcOrd="0" destOrd="0" presId="urn:microsoft.com/office/officeart/2005/8/layout/orgChart1"/>
    <dgm:cxn modelId="{FF0EB2DA-8EA4-4100-A37D-51E0AB2960D7}" srcId="{7C206EE5-D091-494E-A594-D164EA088E56}" destId="{C24C9601-BBFC-46C7-8EBA-3D4C118B31EE}" srcOrd="0" destOrd="0" parTransId="{EF4570C9-8763-47AF-8374-394AC73F9DA3}" sibTransId="{8FD9BED6-7C0B-4CBF-9F92-B427A987CCBF}"/>
    <dgm:cxn modelId="{8470CFDC-9E42-47B3-8CC7-45FEE2B2B355}" type="presOf" srcId="{E3C2A983-C8E8-42C8-80E5-8321992DF5C4}" destId="{DA264E0B-2E7D-49E6-BFB8-D24077747820}" srcOrd="1" destOrd="0" presId="urn:microsoft.com/office/officeart/2005/8/layout/orgChart1"/>
    <dgm:cxn modelId="{F40BA5DD-F645-44C1-9BD2-F827740EDFAF}" type="presOf" srcId="{B469426E-E1A4-4990-BBC7-E70FDD6171A7}" destId="{E4C24F91-6D11-4152-9E28-2DF462BDEA61}" srcOrd="1" destOrd="0" presId="urn:microsoft.com/office/officeart/2005/8/layout/orgChart1"/>
    <dgm:cxn modelId="{1AA6B0DE-90DD-4C5A-973D-47614A56757A}" type="presOf" srcId="{AEC5786D-C7E7-44B6-A0DB-4746B171434A}" destId="{1143FDC3-7C94-419F-891A-11015DEF0625}" srcOrd="1" destOrd="0" presId="urn:microsoft.com/office/officeart/2005/8/layout/orgChart1"/>
    <dgm:cxn modelId="{7A9142E0-4755-4194-A8BD-035A20DBFC5D}" srcId="{755A3F69-2ABC-4F4D-9096-8C9285929353}" destId="{CD0710DA-DBA1-4384-B059-DEEE8D8716B4}" srcOrd="0" destOrd="0" parTransId="{1930D197-4DE1-4460-A9CA-228C0975E6B8}" sibTransId="{9ECEBC3F-F722-4B13-B276-7CACDDCF4BFE}"/>
    <dgm:cxn modelId="{19AF5BE4-1A79-4C13-AC80-EA6845623E10}" type="presOf" srcId="{9CD6F1F1-0258-4BD1-8770-EEC3CAE2D103}" destId="{E2F0CDBD-0CE5-4542-B7FA-50B7E936CF4F}" srcOrd="0" destOrd="0" presId="urn:microsoft.com/office/officeart/2005/8/layout/orgChart1"/>
    <dgm:cxn modelId="{F9C9A3E5-E603-44AA-B301-EEFB2BEC667F}" type="presOf" srcId="{9879191E-1F15-4D31-984C-B9F711EC8D88}" destId="{2BABC837-062B-4199-9D61-8E2865A03545}" srcOrd="0" destOrd="0" presId="urn:microsoft.com/office/officeart/2005/8/layout/orgChart1"/>
    <dgm:cxn modelId="{05A778EC-5DD3-43A1-A22E-0BB6F4FD6238}" type="presOf" srcId="{67546966-349E-4234-BD80-BF5BA5A7E553}" destId="{2DFFE985-8C97-4E3E-82F7-126F9C0CFAC5}" srcOrd="1" destOrd="0" presId="urn:microsoft.com/office/officeart/2005/8/layout/orgChart1"/>
    <dgm:cxn modelId="{298AAAF0-4665-4009-B4DD-8D9AD6053E46}" type="presOf" srcId="{D14AAB03-A6B1-4178-AD73-1FEDCD2E56B1}" destId="{EA6C524C-DF3E-4EE1-A24D-591688DAF4E6}" srcOrd="1" destOrd="0" presId="urn:microsoft.com/office/officeart/2005/8/layout/orgChart1"/>
    <dgm:cxn modelId="{A133ADF0-B290-435B-B3A7-2DD8C4F2D0D7}" srcId="{F37F863A-05D2-4FAE-BFBF-C49507F3BD24}" destId="{FE3EE8C6-18FA-4F14-8E35-39927048FAED}" srcOrd="1" destOrd="0" parTransId="{D0E37453-464B-4EEC-A57D-B824B100C141}" sibTransId="{9CC19DD4-6587-449E-8444-BD36E651ED10}"/>
    <dgm:cxn modelId="{ABB0C8F6-9A14-476E-B653-1DE7D278E09E}" type="presOf" srcId="{B349EE0E-AA7D-4890-B6BE-4C1933067AEE}" destId="{265152D8-53DD-4821-B5AA-EF032CE9EDB7}" srcOrd="0" destOrd="0" presId="urn:microsoft.com/office/officeart/2005/8/layout/orgChart1"/>
    <dgm:cxn modelId="{6935F6F8-A440-41C5-93E4-185EA6C41DF7}" type="presOf" srcId="{9D914714-980F-4406-AD61-BC9D8E42BA85}" destId="{C9C29A5C-E187-4C5B-9C4C-92489B123A6F}" srcOrd="0" destOrd="0" presId="urn:microsoft.com/office/officeart/2005/8/layout/orgChart1"/>
    <dgm:cxn modelId="{D783E8F9-61E7-488C-84F4-28684EDDEF55}" srcId="{CAA3768E-8F92-4525-9CAB-DE944EC234CF}" destId="{7EBF8D05-52F5-4D21-A6A9-692C1C87B8DC}" srcOrd="1" destOrd="0" parTransId="{E6DA552B-1F80-4378-AF38-C997CD9403AD}" sibTransId="{53A7B406-54AB-4EFD-8AF8-E5DFBE566F2A}"/>
    <dgm:cxn modelId="{4630B8FA-41B7-4099-A9DD-68390801EF7E}" type="presOf" srcId="{20411015-8FF1-44A8-87CC-0ABC93734317}" destId="{85696847-8D8F-4858-9CBD-B41486B87B0F}" srcOrd="1" destOrd="0" presId="urn:microsoft.com/office/officeart/2005/8/layout/orgChart1"/>
    <dgm:cxn modelId="{486DC8FA-6EA2-4897-9775-F1E6B5ABB8BD}" type="presOf" srcId="{CAA3768E-8F92-4525-9CAB-DE944EC234CF}" destId="{CC8DDB38-C4F6-417F-A17E-7FE5D052CF2C}" srcOrd="1" destOrd="0" presId="urn:microsoft.com/office/officeart/2005/8/layout/orgChart1"/>
    <dgm:cxn modelId="{0AE1BBFC-82FD-4C1F-91EE-F3E0BD6C5AF4}" type="presOf" srcId="{1930D197-4DE1-4460-A9CA-228C0975E6B8}" destId="{0B087B97-1465-4A85-A171-CE78534E036A}" srcOrd="0" destOrd="0" presId="urn:microsoft.com/office/officeart/2005/8/layout/orgChart1"/>
    <dgm:cxn modelId="{C0E56EFF-67F8-4C0C-B152-A48872033E2A}" type="presOf" srcId="{B8624CB7-5A54-4627-A515-A8D89FBCDC28}" destId="{AEBAEF29-59C5-4ACF-AF25-9889357AC46A}" srcOrd="0" destOrd="0" presId="urn:microsoft.com/office/officeart/2005/8/layout/orgChart1"/>
    <dgm:cxn modelId="{7EBD72FF-9B6C-4A31-A20C-8880281E75FB}" srcId="{67546966-349E-4234-BD80-BF5BA5A7E553}" destId="{AEC5786D-C7E7-44B6-A0DB-4746B171434A}" srcOrd="1" destOrd="0" parTransId="{C84FEAB4-99A2-4606-BCCA-419DCEEF836B}" sibTransId="{8EF02AC4-B038-4123-AD1C-FB7B4DF75E36}"/>
    <dgm:cxn modelId="{D5E693FF-2434-4974-81B7-5E4EFBDD231E}" srcId="{0D91EC43-B4BE-44A4-8D5B-372A20424C40}" destId="{B469426E-E1A4-4990-BBC7-E70FDD6171A7}" srcOrd="2" destOrd="0" parTransId="{56BE7E6F-6ED7-4F51-A730-B06BE29B920B}" sibTransId="{AEFEDE0D-F407-429A-9B9A-5F64C025FAC9}"/>
    <dgm:cxn modelId="{5A7DEDC9-F76E-46B2-91CB-35668E5A3C76}" type="presParOf" srcId="{B2665996-56B3-4D09-B73A-77A5CBB4DB60}" destId="{2D47B49B-AAD9-4FB6-9D94-C26A9301FE34}" srcOrd="0" destOrd="0" presId="urn:microsoft.com/office/officeart/2005/8/layout/orgChart1"/>
    <dgm:cxn modelId="{3D010BFE-7997-45E5-A5B2-2EDB33F5B0F8}" type="presParOf" srcId="{2D47B49B-AAD9-4FB6-9D94-C26A9301FE34}" destId="{63F9DF60-0A3B-4DA1-BF5E-255C667D893A}" srcOrd="0" destOrd="0" presId="urn:microsoft.com/office/officeart/2005/8/layout/orgChart1"/>
    <dgm:cxn modelId="{7A847116-0CA0-4DCD-8EA3-D5E4B06D031F}" type="presParOf" srcId="{63F9DF60-0A3B-4DA1-BF5E-255C667D893A}" destId="{80FA427E-320B-4173-A113-8D1463FC604E}" srcOrd="0" destOrd="0" presId="urn:microsoft.com/office/officeart/2005/8/layout/orgChart1"/>
    <dgm:cxn modelId="{BDA00406-6317-4A29-B2A9-F5F2F449A702}" type="presParOf" srcId="{63F9DF60-0A3B-4DA1-BF5E-255C667D893A}" destId="{318F42BF-A78B-4F8A-9BFF-E2643CBB5B83}" srcOrd="1" destOrd="0" presId="urn:microsoft.com/office/officeart/2005/8/layout/orgChart1"/>
    <dgm:cxn modelId="{D332F659-F8A6-404F-8AE3-43F749C9583B}" type="presParOf" srcId="{2D47B49B-AAD9-4FB6-9D94-C26A9301FE34}" destId="{A3076BDA-4CF7-4471-B5CE-197547585079}" srcOrd="1" destOrd="0" presId="urn:microsoft.com/office/officeart/2005/8/layout/orgChart1"/>
    <dgm:cxn modelId="{128057B2-BBC4-4DAA-AC93-EFD2CD9EE7F4}" type="presParOf" srcId="{A3076BDA-4CF7-4471-B5CE-197547585079}" destId="{40F0A2C5-5779-44E3-B959-B6E5756B9811}" srcOrd="0" destOrd="0" presId="urn:microsoft.com/office/officeart/2005/8/layout/orgChart1"/>
    <dgm:cxn modelId="{E66A2CC7-7D48-4404-92AE-2C8BCA5684B0}" type="presParOf" srcId="{A3076BDA-4CF7-4471-B5CE-197547585079}" destId="{A54947BC-0234-4277-AEDE-CC7A58CA7EEB}" srcOrd="1" destOrd="0" presId="urn:microsoft.com/office/officeart/2005/8/layout/orgChart1"/>
    <dgm:cxn modelId="{A5B6685B-8C37-41C1-8D21-222BF3C8013B}" type="presParOf" srcId="{A54947BC-0234-4277-AEDE-CC7A58CA7EEB}" destId="{1D78BF43-F6CF-47CD-9E23-66ED6934639B}" srcOrd="0" destOrd="0" presId="urn:microsoft.com/office/officeart/2005/8/layout/orgChart1"/>
    <dgm:cxn modelId="{5A0681B5-0BF9-414A-8616-3D2309A954B5}" type="presParOf" srcId="{1D78BF43-F6CF-47CD-9E23-66ED6934639B}" destId="{ABD6D87D-EE74-4B11-BF5B-03C294343E76}" srcOrd="0" destOrd="0" presId="urn:microsoft.com/office/officeart/2005/8/layout/orgChart1"/>
    <dgm:cxn modelId="{53363735-0F08-46FD-9B86-A00600E4880B}" type="presParOf" srcId="{1D78BF43-F6CF-47CD-9E23-66ED6934639B}" destId="{CC8DDB38-C4F6-417F-A17E-7FE5D052CF2C}" srcOrd="1" destOrd="0" presId="urn:microsoft.com/office/officeart/2005/8/layout/orgChart1"/>
    <dgm:cxn modelId="{55ADE15B-11A7-4CFE-8B5E-17A3BEE46EAC}" type="presParOf" srcId="{A54947BC-0234-4277-AEDE-CC7A58CA7EEB}" destId="{8E33E246-6F11-460A-A7B7-6EB62B9FAB88}" srcOrd="1" destOrd="0" presId="urn:microsoft.com/office/officeart/2005/8/layout/orgChart1"/>
    <dgm:cxn modelId="{7F62CE1F-14B0-44FE-9C18-01E0E25FE288}" type="presParOf" srcId="{8E33E246-6F11-460A-A7B7-6EB62B9FAB88}" destId="{23C17C7E-85D2-42A0-A95D-504234C28271}" srcOrd="0" destOrd="0" presId="urn:microsoft.com/office/officeart/2005/8/layout/orgChart1"/>
    <dgm:cxn modelId="{3A417B5B-A6B5-4810-94FA-67EE2241067A}" type="presParOf" srcId="{8E33E246-6F11-460A-A7B7-6EB62B9FAB88}" destId="{D08B78C4-1C70-495B-945B-DAE23D2AA9D3}" srcOrd="1" destOrd="0" presId="urn:microsoft.com/office/officeart/2005/8/layout/orgChart1"/>
    <dgm:cxn modelId="{9BE4E3D5-D9F6-4898-891E-40965821CFAE}" type="presParOf" srcId="{D08B78C4-1C70-495B-945B-DAE23D2AA9D3}" destId="{43F85412-BB40-4F57-A4B3-D7373B265AC4}" srcOrd="0" destOrd="0" presId="urn:microsoft.com/office/officeart/2005/8/layout/orgChart1"/>
    <dgm:cxn modelId="{733435B2-CAEF-4B86-81FB-74A0D95221F1}" type="presParOf" srcId="{43F85412-BB40-4F57-A4B3-D7373B265AC4}" destId="{52C95A2D-A207-4500-B1A2-14E8BF423307}" srcOrd="0" destOrd="0" presId="urn:microsoft.com/office/officeart/2005/8/layout/orgChart1"/>
    <dgm:cxn modelId="{AFCC13B5-2863-4980-8F80-B4818CE1642E}" type="presParOf" srcId="{43F85412-BB40-4F57-A4B3-D7373B265AC4}" destId="{E3537C9F-7D0A-473F-8A24-9DCED67A5C9E}" srcOrd="1" destOrd="0" presId="urn:microsoft.com/office/officeart/2005/8/layout/orgChart1"/>
    <dgm:cxn modelId="{75196166-9815-4DD2-9766-975436805BAF}" type="presParOf" srcId="{D08B78C4-1C70-495B-945B-DAE23D2AA9D3}" destId="{2BCB19A9-675D-41ED-AC38-3C034AE74AA6}" srcOrd="1" destOrd="0" presId="urn:microsoft.com/office/officeart/2005/8/layout/orgChart1"/>
    <dgm:cxn modelId="{1E04A97F-090A-491C-941B-98B4C9E05AAC}" type="presParOf" srcId="{2BCB19A9-675D-41ED-AC38-3C034AE74AA6}" destId="{C600D2D3-17B6-4A79-9CF3-C4630CDAF9CD}" srcOrd="0" destOrd="0" presId="urn:microsoft.com/office/officeart/2005/8/layout/orgChart1"/>
    <dgm:cxn modelId="{EFCF8650-6856-4275-9112-C984DB69B74E}" type="presParOf" srcId="{2BCB19A9-675D-41ED-AC38-3C034AE74AA6}" destId="{F5F237E8-5D4A-440D-B2F1-7F1221CF0713}" srcOrd="1" destOrd="0" presId="urn:microsoft.com/office/officeart/2005/8/layout/orgChart1"/>
    <dgm:cxn modelId="{112FFD93-621C-436A-9166-4B4FDB0735AC}" type="presParOf" srcId="{F5F237E8-5D4A-440D-B2F1-7F1221CF0713}" destId="{5EE6243B-D5C9-4A07-A999-08A46E63C220}" srcOrd="0" destOrd="0" presId="urn:microsoft.com/office/officeart/2005/8/layout/orgChart1"/>
    <dgm:cxn modelId="{47047BAE-6497-4923-8137-B4A149790E27}" type="presParOf" srcId="{5EE6243B-D5C9-4A07-A999-08A46E63C220}" destId="{C9C29A5C-E187-4C5B-9C4C-92489B123A6F}" srcOrd="0" destOrd="0" presId="urn:microsoft.com/office/officeart/2005/8/layout/orgChart1"/>
    <dgm:cxn modelId="{2D8D9E50-741B-48A6-98CE-F7935B38443C}" type="presParOf" srcId="{5EE6243B-D5C9-4A07-A999-08A46E63C220}" destId="{BB18E6D1-5969-48DA-9304-C2BCE2C84560}" srcOrd="1" destOrd="0" presId="urn:microsoft.com/office/officeart/2005/8/layout/orgChart1"/>
    <dgm:cxn modelId="{7F961188-5E92-4A56-A9C2-CB87C670A7B6}" type="presParOf" srcId="{F5F237E8-5D4A-440D-B2F1-7F1221CF0713}" destId="{3AEC8763-DF48-4DD4-8F15-F8E5C21011E4}" srcOrd="1" destOrd="0" presId="urn:microsoft.com/office/officeart/2005/8/layout/orgChart1"/>
    <dgm:cxn modelId="{34D55692-1DEA-49BF-ABD8-06FE41571D8D}" type="presParOf" srcId="{F5F237E8-5D4A-440D-B2F1-7F1221CF0713}" destId="{0DD7314F-4F41-4D81-808F-84DF123D587A}" srcOrd="2" destOrd="0" presId="urn:microsoft.com/office/officeart/2005/8/layout/orgChart1"/>
    <dgm:cxn modelId="{51395531-6BBA-49A4-B04C-C7645FE40D62}" type="presParOf" srcId="{2BCB19A9-675D-41ED-AC38-3C034AE74AA6}" destId="{1D7C0DF7-7399-47C8-8756-409C03BB3CCA}" srcOrd="2" destOrd="0" presId="urn:microsoft.com/office/officeart/2005/8/layout/orgChart1"/>
    <dgm:cxn modelId="{2242700C-EB85-4016-B81C-F5B2DBE98BE9}" type="presParOf" srcId="{2BCB19A9-675D-41ED-AC38-3C034AE74AA6}" destId="{831619EE-B819-4A30-8221-96A06F98AC26}" srcOrd="3" destOrd="0" presId="urn:microsoft.com/office/officeart/2005/8/layout/orgChart1"/>
    <dgm:cxn modelId="{BE652EB8-177F-4132-BDE0-80F22E876514}" type="presParOf" srcId="{831619EE-B819-4A30-8221-96A06F98AC26}" destId="{870F1B94-D7AE-4F6D-9237-654089623786}" srcOrd="0" destOrd="0" presId="urn:microsoft.com/office/officeart/2005/8/layout/orgChart1"/>
    <dgm:cxn modelId="{65D2BBCA-2EFC-4D5E-A95B-1C9FDE720CAC}" type="presParOf" srcId="{870F1B94-D7AE-4F6D-9237-654089623786}" destId="{75C2B26A-D5F5-4E14-BD3E-F9E8776489A5}" srcOrd="0" destOrd="0" presId="urn:microsoft.com/office/officeart/2005/8/layout/orgChart1"/>
    <dgm:cxn modelId="{1407D92B-D3CF-4383-AE7F-D57D5E60F77B}" type="presParOf" srcId="{870F1B94-D7AE-4F6D-9237-654089623786}" destId="{01C7ED36-8516-4972-BEE3-0354F3EF8E0C}" srcOrd="1" destOrd="0" presId="urn:microsoft.com/office/officeart/2005/8/layout/orgChart1"/>
    <dgm:cxn modelId="{0511A6F5-AC79-4802-B238-4F46BCDC4388}" type="presParOf" srcId="{831619EE-B819-4A30-8221-96A06F98AC26}" destId="{CAECC4AB-8949-450C-97C4-2F3DD2A52E6F}" srcOrd="1" destOrd="0" presId="urn:microsoft.com/office/officeart/2005/8/layout/orgChart1"/>
    <dgm:cxn modelId="{0559463F-E231-4ABC-961C-6696D5793663}" type="presParOf" srcId="{831619EE-B819-4A30-8221-96A06F98AC26}" destId="{A95167D5-5499-4C0C-B1B0-2D3CF33F3B2C}" srcOrd="2" destOrd="0" presId="urn:microsoft.com/office/officeart/2005/8/layout/orgChart1"/>
    <dgm:cxn modelId="{49C70F0E-735A-4C81-9378-8EF46EE68704}" type="presParOf" srcId="{2BCB19A9-675D-41ED-AC38-3C034AE74AA6}" destId="{1AB4F1DA-A626-435F-A7A3-4A4CE828E044}" srcOrd="4" destOrd="0" presId="urn:microsoft.com/office/officeart/2005/8/layout/orgChart1"/>
    <dgm:cxn modelId="{F0642F66-E4A9-48B3-BEF6-561D0C0C33C9}" type="presParOf" srcId="{2BCB19A9-675D-41ED-AC38-3C034AE74AA6}" destId="{6C364E79-3AFE-4391-921D-53555DF91A1A}" srcOrd="5" destOrd="0" presId="urn:microsoft.com/office/officeart/2005/8/layout/orgChart1"/>
    <dgm:cxn modelId="{F24E829C-EC39-4CD4-81DC-7FC15A0E531D}" type="presParOf" srcId="{6C364E79-3AFE-4391-921D-53555DF91A1A}" destId="{A37A4A31-6DED-4564-80AF-DBF28B370668}" srcOrd="0" destOrd="0" presId="urn:microsoft.com/office/officeart/2005/8/layout/orgChart1"/>
    <dgm:cxn modelId="{9441AD15-C87A-4340-9CE3-703B9FF0FE01}" type="presParOf" srcId="{A37A4A31-6DED-4564-80AF-DBF28B370668}" destId="{2BABC837-062B-4199-9D61-8E2865A03545}" srcOrd="0" destOrd="0" presId="urn:microsoft.com/office/officeart/2005/8/layout/orgChart1"/>
    <dgm:cxn modelId="{F519BCB9-075F-41B2-9741-0A850634FDF9}" type="presParOf" srcId="{A37A4A31-6DED-4564-80AF-DBF28B370668}" destId="{F6EC3E2F-863F-453F-BB5A-F561607ED91E}" srcOrd="1" destOrd="0" presId="urn:microsoft.com/office/officeart/2005/8/layout/orgChart1"/>
    <dgm:cxn modelId="{82AC0DDF-962F-49C3-A749-AE63205ADA62}" type="presParOf" srcId="{6C364E79-3AFE-4391-921D-53555DF91A1A}" destId="{1B95FCB2-AB86-4934-99D3-7FF38E7142FC}" srcOrd="1" destOrd="0" presId="urn:microsoft.com/office/officeart/2005/8/layout/orgChart1"/>
    <dgm:cxn modelId="{FC40A945-181F-4CAB-8380-780DF7D73A60}" type="presParOf" srcId="{6C364E79-3AFE-4391-921D-53555DF91A1A}" destId="{57EDADCC-B902-4823-A1BB-71FF0C670A23}" srcOrd="2" destOrd="0" presId="urn:microsoft.com/office/officeart/2005/8/layout/orgChart1"/>
    <dgm:cxn modelId="{C2C222B4-257E-40B2-8298-94E3431D93E2}" type="presParOf" srcId="{2BCB19A9-675D-41ED-AC38-3C034AE74AA6}" destId="{572FCAAD-30BB-401D-B047-1DCCE3CA1BED}" srcOrd="6" destOrd="0" presId="urn:microsoft.com/office/officeart/2005/8/layout/orgChart1"/>
    <dgm:cxn modelId="{C7DCB705-8A8A-4E7E-8645-9EF161E22620}" type="presParOf" srcId="{2BCB19A9-675D-41ED-AC38-3C034AE74AA6}" destId="{72A42924-24D4-4FBD-8EF2-7C5CD5A9BB95}" srcOrd="7" destOrd="0" presId="urn:microsoft.com/office/officeart/2005/8/layout/orgChart1"/>
    <dgm:cxn modelId="{8D69FAA2-94E9-4952-B8A1-194322A8F4A4}" type="presParOf" srcId="{72A42924-24D4-4FBD-8EF2-7C5CD5A9BB95}" destId="{39747DC9-4712-4744-A841-C35BF45DB82C}" srcOrd="0" destOrd="0" presId="urn:microsoft.com/office/officeart/2005/8/layout/orgChart1"/>
    <dgm:cxn modelId="{5B072995-7B2E-4E3E-9957-973A194B442D}" type="presParOf" srcId="{39747DC9-4712-4744-A841-C35BF45DB82C}" destId="{82329E20-E2D6-48B3-829A-C923C4BA97B6}" srcOrd="0" destOrd="0" presId="urn:microsoft.com/office/officeart/2005/8/layout/orgChart1"/>
    <dgm:cxn modelId="{F7FF999F-2439-4848-918E-67911F30059A}" type="presParOf" srcId="{39747DC9-4712-4744-A841-C35BF45DB82C}" destId="{BEACBCFC-85B9-4F99-8F2A-0EDAE8916E70}" srcOrd="1" destOrd="0" presId="urn:microsoft.com/office/officeart/2005/8/layout/orgChart1"/>
    <dgm:cxn modelId="{2E357023-9E63-4BEE-AD0B-F042F07294D2}" type="presParOf" srcId="{72A42924-24D4-4FBD-8EF2-7C5CD5A9BB95}" destId="{DEAC17F3-B5A0-4318-93C6-19F33E376E76}" srcOrd="1" destOrd="0" presId="urn:microsoft.com/office/officeart/2005/8/layout/orgChart1"/>
    <dgm:cxn modelId="{A6EB5A38-7874-4A50-B414-2E4553A0610E}" type="presParOf" srcId="{72A42924-24D4-4FBD-8EF2-7C5CD5A9BB95}" destId="{67192488-6992-4C15-BCBA-042920B6A3A6}" srcOrd="2" destOrd="0" presId="urn:microsoft.com/office/officeart/2005/8/layout/orgChart1"/>
    <dgm:cxn modelId="{49841EAA-0C62-4AB9-B4A4-23EEBC4081D2}" type="presParOf" srcId="{D08B78C4-1C70-495B-945B-DAE23D2AA9D3}" destId="{6E9D0225-6560-4719-8326-EA2762EB6268}" srcOrd="2" destOrd="0" presId="urn:microsoft.com/office/officeart/2005/8/layout/orgChart1"/>
    <dgm:cxn modelId="{E414F6C0-D451-420E-8DAD-A4DCB22543A3}" type="presParOf" srcId="{8E33E246-6F11-460A-A7B7-6EB62B9FAB88}" destId="{63279686-86A4-4277-87D0-216C653BE4E0}" srcOrd="2" destOrd="0" presId="urn:microsoft.com/office/officeart/2005/8/layout/orgChart1"/>
    <dgm:cxn modelId="{23503E1F-19FC-433F-84B5-69323E030C45}" type="presParOf" srcId="{8E33E246-6F11-460A-A7B7-6EB62B9FAB88}" destId="{15BC1AD9-5B86-48B7-8612-D737DEAEDD07}" srcOrd="3" destOrd="0" presId="urn:microsoft.com/office/officeart/2005/8/layout/orgChart1"/>
    <dgm:cxn modelId="{EE0F8263-551B-4F3C-B8ED-8912362FF0A8}" type="presParOf" srcId="{15BC1AD9-5B86-48B7-8612-D737DEAEDD07}" destId="{F60904E4-E3AD-48C5-AF8F-E2C3D6C996F2}" srcOrd="0" destOrd="0" presId="urn:microsoft.com/office/officeart/2005/8/layout/orgChart1"/>
    <dgm:cxn modelId="{51C2B320-5885-45FE-97D8-11D9205E4D8C}" type="presParOf" srcId="{F60904E4-E3AD-48C5-AF8F-E2C3D6C996F2}" destId="{87B9A70F-D5ED-4C6D-A6E4-350029CBB1FC}" srcOrd="0" destOrd="0" presId="urn:microsoft.com/office/officeart/2005/8/layout/orgChart1"/>
    <dgm:cxn modelId="{9FB13262-59FE-4EFA-AE85-A65A609F1DEF}" type="presParOf" srcId="{F60904E4-E3AD-48C5-AF8F-E2C3D6C996F2}" destId="{5694E399-3F8F-4B32-BF53-47F8F93C91ED}" srcOrd="1" destOrd="0" presId="urn:microsoft.com/office/officeart/2005/8/layout/orgChart1"/>
    <dgm:cxn modelId="{FFFB7AF0-EB47-4B4C-9DCD-414385388F3A}" type="presParOf" srcId="{15BC1AD9-5B86-48B7-8612-D737DEAEDD07}" destId="{FF7F961E-94D9-4D01-95EA-9444F0AFEC81}" srcOrd="1" destOrd="0" presId="urn:microsoft.com/office/officeart/2005/8/layout/orgChart1"/>
    <dgm:cxn modelId="{C3D3521B-2CB5-434E-B7DB-82313BDE8F90}" type="presParOf" srcId="{FF7F961E-94D9-4D01-95EA-9444F0AFEC81}" destId="{265152D8-53DD-4821-B5AA-EF032CE9EDB7}" srcOrd="0" destOrd="0" presId="urn:microsoft.com/office/officeart/2005/8/layout/orgChart1"/>
    <dgm:cxn modelId="{F6C18A78-1CBF-4017-9227-8DCE155D328E}" type="presParOf" srcId="{FF7F961E-94D9-4D01-95EA-9444F0AFEC81}" destId="{CE6D94B7-48C8-4986-BAD0-8DDCE8FF4A28}" srcOrd="1" destOrd="0" presId="urn:microsoft.com/office/officeart/2005/8/layout/orgChart1"/>
    <dgm:cxn modelId="{FF0B0A1F-D42B-444A-91BF-6CB1EAD4D182}" type="presParOf" srcId="{CE6D94B7-48C8-4986-BAD0-8DDCE8FF4A28}" destId="{38771628-2E35-42EA-BFBB-0DCAB90D58EE}" srcOrd="0" destOrd="0" presId="urn:microsoft.com/office/officeart/2005/8/layout/orgChart1"/>
    <dgm:cxn modelId="{F676CD80-12C9-447B-A963-4D28CB23D737}" type="presParOf" srcId="{38771628-2E35-42EA-BFBB-0DCAB90D58EE}" destId="{147B31F6-ADA6-43EB-85E2-342DE76C4015}" srcOrd="0" destOrd="0" presId="urn:microsoft.com/office/officeart/2005/8/layout/orgChart1"/>
    <dgm:cxn modelId="{E3CB345A-69E6-4372-970D-20337F34A7E0}" type="presParOf" srcId="{38771628-2E35-42EA-BFBB-0DCAB90D58EE}" destId="{217B9921-1205-4A16-9827-E3E7B8240267}" srcOrd="1" destOrd="0" presId="urn:microsoft.com/office/officeart/2005/8/layout/orgChart1"/>
    <dgm:cxn modelId="{930BB11D-9034-4218-99BA-8DEA47D277CB}" type="presParOf" srcId="{CE6D94B7-48C8-4986-BAD0-8DDCE8FF4A28}" destId="{96AE6E5C-E32F-4A9B-BAA8-3044FA2E019D}" srcOrd="1" destOrd="0" presId="urn:microsoft.com/office/officeart/2005/8/layout/orgChart1"/>
    <dgm:cxn modelId="{5590E183-C615-48D4-957B-A568D0FDE08A}" type="presParOf" srcId="{CE6D94B7-48C8-4986-BAD0-8DDCE8FF4A28}" destId="{D751AB21-B2E5-4CBF-BD82-488A0EE605EA}" srcOrd="2" destOrd="0" presId="urn:microsoft.com/office/officeart/2005/8/layout/orgChart1"/>
    <dgm:cxn modelId="{F735DCFC-AA7A-4F22-B9F4-FD60EA2DE59F}" type="presParOf" srcId="{FF7F961E-94D9-4D01-95EA-9444F0AFEC81}" destId="{40AB1FED-639F-4657-974C-C6728EFB098C}" srcOrd="2" destOrd="0" presId="urn:microsoft.com/office/officeart/2005/8/layout/orgChart1"/>
    <dgm:cxn modelId="{BD3FA6A3-5DA3-49F4-9EFA-5FC0D28FFAFF}" type="presParOf" srcId="{FF7F961E-94D9-4D01-95EA-9444F0AFEC81}" destId="{D69C1886-A01A-4351-8193-7812BAC11644}" srcOrd="3" destOrd="0" presId="urn:microsoft.com/office/officeart/2005/8/layout/orgChart1"/>
    <dgm:cxn modelId="{B334FEB4-F1C3-4215-8C3F-17600C6A423B}" type="presParOf" srcId="{D69C1886-A01A-4351-8193-7812BAC11644}" destId="{757A9AAF-FAD9-472B-859C-20F4A53F4AF6}" srcOrd="0" destOrd="0" presId="urn:microsoft.com/office/officeart/2005/8/layout/orgChart1"/>
    <dgm:cxn modelId="{93C1FA2D-0513-4089-A2BE-7FEFA4765958}" type="presParOf" srcId="{757A9AAF-FAD9-472B-859C-20F4A53F4AF6}" destId="{A4A64E94-7101-4D0E-A62C-6D973FCB4BF1}" srcOrd="0" destOrd="0" presId="urn:microsoft.com/office/officeart/2005/8/layout/orgChart1"/>
    <dgm:cxn modelId="{18F364F9-1B1B-4FB1-BC5A-EAE776130FFF}" type="presParOf" srcId="{757A9AAF-FAD9-472B-859C-20F4A53F4AF6}" destId="{02025566-9C0D-497F-98BD-62AEF66AA06F}" srcOrd="1" destOrd="0" presId="urn:microsoft.com/office/officeart/2005/8/layout/orgChart1"/>
    <dgm:cxn modelId="{255D830C-E3D9-44A1-B593-46544F1B3079}" type="presParOf" srcId="{D69C1886-A01A-4351-8193-7812BAC11644}" destId="{CA0A8496-F842-4356-89D5-97B5659508E3}" srcOrd="1" destOrd="0" presId="urn:microsoft.com/office/officeart/2005/8/layout/orgChart1"/>
    <dgm:cxn modelId="{170EC564-CC55-47C9-93AD-08C9402C7F10}" type="presParOf" srcId="{D69C1886-A01A-4351-8193-7812BAC11644}" destId="{E387D298-68A1-4E4C-A67E-F7912C80D95E}" srcOrd="2" destOrd="0" presId="urn:microsoft.com/office/officeart/2005/8/layout/orgChart1"/>
    <dgm:cxn modelId="{8904ABC2-8F74-4C3D-B98F-6D4374363EFC}" type="presParOf" srcId="{15BC1AD9-5B86-48B7-8612-D737DEAEDD07}" destId="{DF4C9F14-BA2F-4983-A808-4119304265C0}" srcOrd="2" destOrd="0" presId="urn:microsoft.com/office/officeart/2005/8/layout/orgChart1"/>
    <dgm:cxn modelId="{D47572AF-EC0A-4B41-BF45-6C79EA4CC819}" type="presParOf" srcId="{8E33E246-6F11-460A-A7B7-6EB62B9FAB88}" destId="{C0ADF660-B796-4409-A2B6-39596E24739F}" srcOrd="4" destOrd="0" presId="urn:microsoft.com/office/officeart/2005/8/layout/orgChart1"/>
    <dgm:cxn modelId="{3B7AB681-CC42-4A7E-9004-B6FDC2DAFCC1}" type="presParOf" srcId="{8E33E246-6F11-460A-A7B7-6EB62B9FAB88}" destId="{856DC726-BC53-42D4-AA70-8CE517559B0B}" srcOrd="5" destOrd="0" presId="urn:microsoft.com/office/officeart/2005/8/layout/orgChart1"/>
    <dgm:cxn modelId="{45DA8358-52B0-440A-B0F6-1F6AA13B45D2}" type="presParOf" srcId="{856DC726-BC53-42D4-AA70-8CE517559B0B}" destId="{26E2AA8C-DA4C-4939-B4D4-CEC16314DF2F}" srcOrd="0" destOrd="0" presId="urn:microsoft.com/office/officeart/2005/8/layout/orgChart1"/>
    <dgm:cxn modelId="{0371E759-F1EA-44CB-B1AB-725338ADD52C}" type="presParOf" srcId="{26E2AA8C-DA4C-4939-B4D4-CEC16314DF2F}" destId="{C93C2FB6-3E5E-468A-B149-0510A7215E37}" srcOrd="0" destOrd="0" presId="urn:microsoft.com/office/officeart/2005/8/layout/orgChart1"/>
    <dgm:cxn modelId="{428FABC2-ADEE-4C80-AB7C-1066ACB39E25}" type="presParOf" srcId="{26E2AA8C-DA4C-4939-B4D4-CEC16314DF2F}" destId="{B8DE2974-1A78-4AA7-9040-6EC9E9F18C52}" srcOrd="1" destOrd="0" presId="urn:microsoft.com/office/officeart/2005/8/layout/orgChart1"/>
    <dgm:cxn modelId="{9D62AA4B-22B9-479C-B102-32DF1324684F}" type="presParOf" srcId="{856DC726-BC53-42D4-AA70-8CE517559B0B}" destId="{55606C93-F2E6-4192-96B5-82F12EB1D0E5}" srcOrd="1" destOrd="0" presId="urn:microsoft.com/office/officeart/2005/8/layout/orgChart1"/>
    <dgm:cxn modelId="{0EB64C94-9E43-43FF-9E75-658A39075E0A}" type="presParOf" srcId="{55606C93-F2E6-4192-96B5-82F12EB1D0E5}" destId="{E2F0CDBD-0CE5-4542-B7FA-50B7E936CF4F}" srcOrd="0" destOrd="0" presId="urn:microsoft.com/office/officeart/2005/8/layout/orgChart1"/>
    <dgm:cxn modelId="{E5C0EC58-4DB3-4E6F-AE5A-688C12A5B987}" type="presParOf" srcId="{55606C93-F2E6-4192-96B5-82F12EB1D0E5}" destId="{279989BC-8857-4BDB-BFF2-04AC3B993252}" srcOrd="1" destOrd="0" presId="urn:microsoft.com/office/officeart/2005/8/layout/orgChart1"/>
    <dgm:cxn modelId="{DC9CAF61-FAE6-4ECA-B1FA-D58ADFD860A6}" type="presParOf" srcId="{279989BC-8857-4BDB-BFF2-04AC3B993252}" destId="{5444DB28-49D9-4D5E-8244-FEC4F97B09EA}" srcOrd="0" destOrd="0" presId="urn:microsoft.com/office/officeart/2005/8/layout/orgChart1"/>
    <dgm:cxn modelId="{1DB34294-0860-4411-8576-EACC272D5423}" type="presParOf" srcId="{5444DB28-49D9-4D5E-8244-FEC4F97B09EA}" destId="{80E09CB5-62FB-41E0-8ADD-57FEBFDB1021}" srcOrd="0" destOrd="0" presId="urn:microsoft.com/office/officeart/2005/8/layout/orgChart1"/>
    <dgm:cxn modelId="{CE0BA451-345B-4E1A-BCFB-B801746CFE87}" type="presParOf" srcId="{5444DB28-49D9-4D5E-8244-FEC4F97B09EA}" destId="{ECDBA749-7E4B-419D-89A5-07475137F208}" srcOrd="1" destOrd="0" presId="urn:microsoft.com/office/officeart/2005/8/layout/orgChart1"/>
    <dgm:cxn modelId="{4B4A9ECD-E472-4D48-BEEE-9054A4B77691}" type="presParOf" srcId="{279989BC-8857-4BDB-BFF2-04AC3B993252}" destId="{926D5E67-8E1C-4F48-B30E-7D72521B960B}" srcOrd="1" destOrd="0" presId="urn:microsoft.com/office/officeart/2005/8/layout/orgChart1"/>
    <dgm:cxn modelId="{F28F8442-B9B7-46EE-BBEC-C689F1E8FEB3}" type="presParOf" srcId="{279989BC-8857-4BDB-BFF2-04AC3B993252}" destId="{7B78AFD7-7268-4E59-AC46-6242CF7E6C37}" srcOrd="2" destOrd="0" presId="urn:microsoft.com/office/officeart/2005/8/layout/orgChart1"/>
    <dgm:cxn modelId="{A9EF6804-CDB8-444B-815A-FA8CA821F1BC}" type="presParOf" srcId="{856DC726-BC53-42D4-AA70-8CE517559B0B}" destId="{893ED63C-F38E-4A0A-B078-AD8CFBEDE521}" srcOrd="2" destOrd="0" presId="urn:microsoft.com/office/officeart/2005/8/layout/orgChart1"/>
    <dgm:cxn modelId="{5EE19CE9-2BB4-4DC0-B63C-9608404CB514}" type="presParOf" srcId="{A54947BC-0234-4277-AEDE-CC7A58CA7EEB}" destId="{24AC4BD8-82B3-4194-B74C-382CB72ABF0D}" srcOrd="2" destOrd="0" presId="urn:microsoft.com/office/officeart/2005/8/layout/orgChart1"/>
    <dgm:cxn modelId="{858D1BEE-6DF4-4E14-BB89-FA6DA54038AA}" type="presParOf" srcId="{A3076BDA-4CF7-4471-B5CE-197547585079}" destId="{74B1C449-EA76-4139-BAA5-E045318AD830}" srcOrd="2" destOrd="0" presId="urn:microsoft.com/office/officeart/2005/8/layout/orgChart1"/>
    <dgm:cxn modelId="{9C6EADD2-D8E2-40BC-96D8-52EE4309A0B3}" type="presParOf" srcId="{A3076BDA-4CF7-4471-B5CE-197547585079}" destId="{274243C0-9EED-4189-A735-CE2C477E69E7}" srcOrd="3" destOrd="0" presId="urn:microsoft.com/office/officeart/2005/8/layout/orgChart1"/>
    <dgm:cxn modelId="{6D78331F-A6BE-4FD2-ABB3-62751A9CA6EA}" type="presParOf" srcId="{274243C0-9EED-4189-A735-CE2C477E69E7}" destId="{0DE9D0D1-2220-4674-BB0B-91F6B79C6F26}" srcOrd="0" destOrd="0" presId="urn:microsoft.com/office/officeart/2005/8/layout/orgChart1"/>
    <dgm:cxn modelId="{D930FE34-6D89-4050-A7BC-4C1D5AA6587C}" type="presParOf" srcId="{0DE9D0D1-2220-4674-BB0B-91F6B79C6F26}" destId="{62EFADC2-5BB1-428A-B3C7-4196F5FB054F}" srcOrd="0" destOrd="0" presId="urn:microsoft.com/office/officeart/2005/8/layout/orgChart1"/>
    <dgm:cxn modelId="{2668E3CF-1419-412C-A901-2DF80D9446EC}" type="presParOf" srcId="{0DE9D0D1-2220-4674-BB0B-91F6B79C6F26}" destId="{F80A1A00-F50C-41D2-BA44-40E328F24B08}" srcOrd="1" destOrd="0" presId="urn:microsoft.com/office/officeart/2005/8/layout/orgChart1"/>
    <dgm:cxn modelId="{929FC565-2148-4730-BAC7-05A658039445}" type="presParOf" srcId="{274243C0-9EED-4189-A735-CE2C477E69E7}" destId="{0C9DB254-CE7A-4C16-BB07-F05CBFE4248B}" srcOrd="1" destOrd="0" presId="urn:microsoft.com/office/officeart/2005/8/layout/orgChart1"/>
    <dgm:cxn modelId="{929C06F3-D105-49A0-8071-611FEC74CBDF}" type="presParOf" srcId="{0C9DB254-CE7A-4C16-BB07-F05CBFE4248B}" destId="{03387BFA-6877-46AB-B3E5-FF55F393A43C}" srcOrd="0" destOrd="0" presId="urn:microsoft.com/office/officeart/2005/8/layout/orgChart1"/>
    <dgm:cxn modelId="{DEF946FC-9FE1-49D1-A33D-DAC6E33DFC50}" type="presParOf" srcId="{0C9DB254-CE7A-4C16-BB07-F05CBFE4248B}" destId="{ECAF4BDD-EC78-4F61-96E7-11FE355BE64B}" srcOrd="1" destOrd="0" presId="urn:microsoft.com/office/officeart/2005/8/layout/orgChart1"/>
    <dgm:cxn modelId="{BA2C77B4-FA3C-4ECA-A7B0-8436CAFCBB35}" type="presParOf" srcId="{ECAF4BDD-EC78-4F61-96E7-11FE355BE64B}" destId="{E74833F9-8DC0-4FCD-8898-7FFE8B48660D}" srcOrd="0" destOrd="0" presId="urn:microsoft.com/office/officeart/2005/8/layout/orgChart1"/>
    <dgm:cxn modelId="{A826023A-77B2-41C7-9441-FFD267D94D0D}" type="presParOf" srcId="{E74833F9-8DC0-4FCD-8898-7FFE8B48660D}" destId="{E34D3DB0-E442-4734-9BFD-491674711D50}" srcOrd="0" destOrd="0" presId="urn:microsoft.com/office/officeart/2005/8/layout/orgChart1"/>
    <dgm:cxn modelId="{A379E783-C43E-4A73-9F74-CB7F64A2504A}" type="presParOf" srcId="{E74833F9-8DC0-4FCD-8898-7FFE8B48660D}" destId="{9361F03A-1840-4C48-82BC-3F3387B3CDD5}" srcOrd="1" destOrd="0" presId="urn:microsoft.com/office/officeart/2005/8/layout/orgChart1"/>
    <dgm:cxn modelId="{CE504154-0E06-4BD9-8EE1-31AB02E9DD08}" type="presParOf" srcId="{ECAF4BDD-EC78-4F61-96E7-11FE355BE64B}" destId="{209204B3-689A-4E98-9185-FE34FFC4226B}" srcOrd="1" destOrd="0" presId="urn:microsoft.com/office/officeart/2005/8/layout/orgChart1"/>
    <dgm:cxn modelId="{344AFF1B-AF43-45B1-9D21-73C3DAB3018E}" type="presParOf" srcId="{209204B3-689A-4E98-9185-FE34FFC4226B}" destId="{2AD64566-E139-4A48-9EDA-B3B7F63F53A2}" srcOrd="0" destOrd="0" presId="urn:microsoft.com/office/officeart/2005/8/layout/orgChart1"/>
    <dgm:cxn modelId="{2D4ED671-179E-4CC1-A019-81487BAF1981}" type="presParOf" srcId="{209204B3-689A-4E98-9185-FE34FFC4226B}" destId="{1A66B59E-70DD-4362-83F6-83B4938B6BD5}" srcOrd="1" destOrd="0" presId="urn:microsoft.com/office/officeart/2005/8/layout/orgChart1"/>
    <dgm:cxn modelId="{978BB225-BC77-4503-9050-77DC1793DCFD}" type="presParOf" srcId="{1A66B59E-70DD-4362-83F6-83B4938B6BD5}" destId="{9FE0A990-E47B-49F0-B0E2-DC1569F60871}" srcOrd="0" destOrd="0" presId="urn:microsoft.com/office/officeart/2005/8/layout/orgChart1"/>
    <dgm:cxn modelId="{D24D32C0-2EC9-4728-AD53-2DDA90CC1A01}" type="presParOf" srcId="{9FE0A990-E47B-49F0-B0E2-DC1569F60871}" destId="{AEBAEF29-59C5-4ACF-AF25-9889357AC46A}" srcOrd="0" destOrd="0" presId="urn:microsoft.com/office/officeart/2005/8/layout/orgChart1"/>
    <dgm:cxn modelId="{CB1E3F5C-B98E-49F6-AEF3-33166EE832C4}" type="presParOf" srcId="{9FE0A990-E47B-49F0-B0E2-DC1569F60871}" destId="{6D6EDA99-6242-4CC2-835B-7549AC0CBB9F}" srcOrd="1" destOrd="0" presId="urn:microsoft.com/office/officeart/2005/8/layout/orgChart1"/>
    <dgm:cxn modelId="{BA98AC77-7C3C-4CD5-A658-736EC4CC664C}" type="presParOf" srcId="{1A66B59E-70DD-4362-83F6-83B4938B6BD5}" destId="{59766514-3297-4034-92BE-6EACB8C1B885}" srcOrd="1" destOrd="0" presId="urn:microsoft.com/office/officeart/2005/8/layout/orgChart1"/>
    <dgm:cxn modelId="{3F10FA65-845C-49B2-9BBC-F90B04E444C1}" type="presParOf" srcId="{1A66B59E-70DD-4362-83F6-83B4938B6BD5}" destId="{1E80B20B-4097-4FAA-A9FF-C83A51C8B928}" srcOrd="2" destOrd="0" presId="urn:microsoft.com/office/officeart/2005/8/layout/orgChart1"/>
    <dgm:cxn modelId="{BC73DD07-9DA6-41C1-838B-C500D743CF8F}" type="presParOf" srcId="{209204B3-689A-4E98-9185-FE34FFC4226B}" destId="{59135558-3579-4EC4-AF13-242AFD81C9C6}" srcOrd="2" destOrd="0" presId="urn:microsoft.com/office/officeart/2005/8/layout/orgChart1"/>
    <dgm:cxn modelId="{50B51433-E081-4524-AA7A-D6D0091F2205}" type="presParOf" srcId="{209204B3-689A-4E98-9185-FE34FFC4226B}" destId="{244FA436-8670-4DCB-AE4E-BC0558C11BA6}" srcOrd="3" destOrd="0" presId="urn:microsoft.com/office/officeart/2005/8/layout/orgChart1"/>
    <dgm:cxn modelId="{7A5CDD82-709F-4A11-93CF-74BF7C8A2A3A}" type="presParOf" srcId="{244FA436-8670-4DCB-AE4E-BC0558C11BA6}" destId="{50019715-18FA-4CB3-81B2-8A5F83CCF6E7}" srcOrd="0" destOrd="0" presId="urn:microsoft.com/office/officeart/2005/8/layout/orgChart1"/>
    <dgm:cxn modelId="{AF3D0DD8-B920-4832-BE6C-27A9DA665E02}" type="presParOf" srcId="{50019715-18FA-4CB3-81B2-8A5F83CCF6E7}" destId="{83C22580-7B2D-421B-85CA-3227CB961ACE}" srcOrd="0" destOrd="0" presId="urn:microsoft.com/office/officeart/2005/8/layout/orgChart1"/>
    <dgm:cxn modelId="{FEEBCC88-A0AA-4F39-902C-C86F5144C82F}" type="presParOf" srcId="{50019715-18FA-4CB3-81B2-8A5F83CCF6E7}" destId="{1BA6382D-3D54-4E5A-86FE-6B68283A2D03}" srcOrd="1" destOrd="0" presId="urn:microsoft.com/office/officeart/2005/8/layout/orgChart1"/>
    <dgm:cxn modelId="{904BBE37-622F-4BD1-B3D2-256CC092F062}" type="presParOf" srcId="{244FA436-8670-4DCB-AE4E-BC0558C11BA6}" destId="{496919B5-673A-4697-8F6F-4834F505F002}" srcOrd="1" destOrd="0" presId="urn:microsoft.com/office/officeart/2005/8/layout/orgChart1"/>
    <dgm:cxn modelId="{56DCB90C-AA37-46B8-9BA9-2806D21ED0CD}" type="presParOf" srcId="{244FA436-8670-4DCB-AE4E-BC0558C11BA6}" destId="{32D14B2C-9DB2-40C1-AD84-06553C3647C2}" srcOrd="2" destOrd="0" presId="urn:microsoft.com/office/officeart/2005/8/layout/orgChart1"/>
    <dgm:cxn modelId="{4097B08C-C962-4EEC-B106-C19FB78D5145}" type="presParOf" srcId="{209204B3-689A-4E98-9185-FE34FFC4226B}" destId="{569557F6-CBEE-4FCC-86CC-DA9EDDB01FB1}" srcOrd="4" destOrd="0" presId="urn:microsoft.com/office/officeart/2005/8/layout/orgChart1"/>
    <dgm:cxn modelId="{94C26BBE-3A15-46F2-A268-3B4241089EDD}" type="presParOf" srcId="{209204B3-689A-4E98-9185-FE34FFC4226B}" destId="{07FCA25C-C3B1-416B-9C0C-2242C0AD8F2A}" srcOrd="5" destOrd="0" presId="urn:microsoft.com/office/officeart/2005/8/layout/orgChart1"/>
    <dgm:cxn modelId="{03187C10-AB0F-4587-AD38-5E205FA6E517}" type="presParOf" srcId="{07FCA25C-C3B1-416B-9C0C-2242C0AD8F2A}" destId="{A3E53AB4-EF20-4AFB-B7C1-18492C142F25}" srcOrd="0" destOrd="0" presId="urn:microsoft.com/office/officeart/2005/8/layout/orgChart1"/>
    <dgm:cxn modelId="{7707F9D9-4AEA-49B5-A980-10F6B93497DC}" type="presParOf" srcId="{A3E53AB4-EF20-4AFB-B7C1-18492C142F25}" destId="{4FC01C0D-E979-4D1E-BC72-A890E39E64A5}" srcOrd="0" destOrd="0" presId="urn:microsoft.com/office/officeart/2005/8/layout/orgChart1"/>
    <dgm:cxn modelId="{347BE94F-C754-4F05-A150-F0EA83E81758}" type="presParOf" srcId="{A3E53AB4-EF20-4AFB-B7C1-18492C142F25}" destId="{36767B42-19BE-423F-8D0A-C4E7BE202C43}" srcOrd="1" destOrd="0" presId="urn:microsoft.com/office/officeart/2005/8/layout/orgChart1"/>
    <dgm:cxn modelId="{C13AB7F0-1720-47EC-8784-70FD5305FB76}" type="presParOf" srcId="{07FCA25C-C3B1-416B-9C0C-2242C0AD8F2A}" destId="{B6555BE3-3EDD-456D-9220-795533721CB0}" srcOrd="1" destOrd="0" presId="urn:microsoft.com/office/officeart/2005/8/layout/orgChart1"/>
    <dgm:cxn modelId="{EF46F951-CFDC-4870-88AB-E84126B42518}" type="presParOf" srcId="{07FCA25C-C3B1-416B-9C0C-2242C0AD8F2A}" destId="{A828133B-9921-46F1-9443-9E2061F28BDB}" srcOrd="2" destOrd="0" presId="urn:microsoft.com/office/officeart/2005/8/layout/orgChart1"/>
    <dgm:cxn modelId="{6C31D50C-390B-486E-97C5-F82275178B5B}" type="presParOf" srcId="{ECAF4BDD-EC78-4F61-96E7-11FE355BE64B}" destId="{3494F288-E367-4769-B08F-E243205EF74B}" srcOrd="2" destOrd="0" presId="urn:microsoft.com/office/officeart/2005/8/layout/orgChart1"/>
    <dgm:cxn modelId="{8B3841C0-98E8-452D-A705-3B6560AE283D}" type="presParOf" srcId="{0C9DB254-CE7A-4C16-BB07-F05CBFE4248B}" destId="{951F41D2-E8BC-40FF-8455-97BD7F124756}" srcOrd="2" destOrd="0" presId="urn:microsoft.com/office/officeart/2005/8/layout/orgChart1"/>
    <dgm:cxn modelId="{D00FFD58-C256-448E-85C7-5C44E7BB9309}" type="presParOf" srcId="{0C9DB254-CE7A-4C16-BB07-F05CBFE4248B}" destId="{A8FCDA0D-B5FB-484C-B14B-91575DDCC802}" srcOrd="3" destOrd="0" presId="urn:microsoft.com/office/officeart/2005/8/layout/orgChart1"/>
    <dgm:cxn modelId="{3637630E-98B3-44CA-AE24-C9DB68D37BF1}" type="presParOf" srcId="{A8FCDA0D-B5FB-484C-B14B-91575DDCC802}" destId="{52AD99ED-2561-4E12-9C34-C9B305C0155C}" srcOrd="0" destOrd="0" presId="urn:microsoft.com/office/officeart/2005/8/layout/orgChart1"/>
    <dgm:cxn modelId="{25DF6ED3-1A9B-4E41-9F7D-CB0185234E29}" type="presParOf" srcId="{52AD99ED-2561-4E12-9C34-C9B305C0155C}" destId="{823D93F6-511F-4A01-A4E2-8929D114345F}" srcOrd="0" destOrd="0" presId="urn:microsoft.com/office/officeart/2005/8/layout/orgChart1"/>
    <dgm:cxn modelId="{030233CB-3EB0-4C43-B082-D46F7AAC52F0}" type="presParOf" srcId="{52AD99ED-2561-4E12-9C34-C9B305C0155C}" destId="{99182A14-DFBF-44FF-AE89-3D01076F2E3A}" srcOrd="1" destOrd="0" presId="urn:microsoft.com/office/officeart/2005/8/layout/orgChart1"/>
    <dgm:cxn modelId="{4CEA9CB6-DCB0-4262-95E7-B1B871F83C64}" type="presParOf" srcId="{A8FCDA0D-B5FB-484C-B14B-91575DDCC802}" destId="{799002F5-0440-4815-86C5-24F3D4131E99}" srcOrd="1" destOrd="0" presId="urn:microsoft.com/office/officeart/2005/8/layout/orgChart1"/>
    <dgm:cxn modelId="{4A7F3C33-FD7C-4C1F-8D05-E0DCBA438E1E}" type="presParOf" srcId="{799002F5-0440-4815-86C5-24F3D4131E99}" destId="{E0EEA307-33B7-4C9C-847A-52CDB53156A7}" srcOrd="0" destOrd="0" presId="urn:microsoft.com/office/officeart/2005/8/layout/orgChart1"/>
    <dgm:cxn modelId="{37795283-2C11-4251-91EB-FEE82535FCD4}" type="presParOf" srcId="{799002F5-0440-4815-86C5-24F3D4131E99}" destId="{21343EE0-6BAE-4885-A31A-C81447537C7A}" srcOrd="1" destOrd="0" presId="urn:microsoft.com/office/officeart/2005/8/layout/orgChart1"/>
    <dgm:cxn modelId="{40194241-D062-4F90-AC08-6C25B7B88343}" type="presParOf" srcId="{21343EE0-6BAE-4885-A31A-C81447537C7A}" destId="{77A39CCF-C100-49B2-B350-726A91805638}" srcOrd="0" destOrd="0" presId="urn:microsoft.com/office/officeart/2005/8/layout/orgChart1"/>
    <dgm:cxn modelId="{65F117EF-D46A-483E-A44F-7E49DA5D9703}" type="presParOf" srcId="{77A39CCF-C100-49B2-B350-726A91805638}" destId="{69DBC62A-6C25-43D3-A4C9-4DB20F5C776F}" srcOrd="0" destOrd="0" presId="urn:microsoft.com/office/officeart/2005/8/layout/orgChart1"/>
    <dgm:cxn modelId="{8B7973CD-4BAA-42B8-A247-5F35DECE4176}" type="presParOf" srcId="{77A39CCF-C100-49B2-B350-726A91805638}" destId="{B5FFE3A8-5ECF-45CE-9440-79443071DEE4}" srcOrd="1" destOrd="0" presId="urn:microsoft.com/office/officeart/2005/8/layout/orgChart1"/>
    <dgm:cxn modelId="{923BE54E-057D-4B01-9434-C0AD21B6695B}" type="presParOf" srcId="{21343EE0-6BAE-4885-A31A-C81447537C7A}" destId="{45AAF6B4-92CC-487C-A489-617CADAC7D19}" srcOrd="1" destOrd="0" presId="urn:microsoft.com/office/officeart/2005/8/layout/orgChart1"/>
    <dgm:cxn modelId="{67C19AAB-0BC9-4256-9572-34E024939A3F}" type="presParOf" srcId="{21343EE0-6BAE-4885-A31A-C81447537C7A}" destId="{E28B9316-D0EC-4B07-AF97-274F18768401}" srcOrd="2" destOrd="0" presId="urn:microsoft.com/office/officeart/2005/8/layout/orgChart1"/>
    <dgm:cxn modelId="{F6ECD5F0-C418-4E5F-A499-3772692A3026}" type="presParOf" srcId="{799002F5-0440-4815-86C5-24F3D4131E99}" destId="{28985315-B572-42C8-A7D7-91C2ED2146D3}" srcOrd="2" destOrd="0" presId="urn:microsoft.com/office/officeart/2005/8/layout/orgChart1"/>
    <dgm:cxn modelId="{DA77D910-79EE-40C2-91E5-9C6708FF7EFA}" type="presParOf" srcId="{799002F5-0440-4815-86C5-24F3D4131E99}" destId="{2E4658A6-DBA1-4051-AB70-53244258CA7F}" srcOrd="3" destOrd="0" presId="urn:microsoft.com/office/officeart/2005/8/layout/orgChart1"/>
    <dgm:cxn modelId="{B58A368E-BA33-4C1A-8954-D0A2D8F147A0}" type="presParOf" srcId="{2E4658A6-DBA1-4051-AB70-53244258CA7F}" destId="{30A47C93-5EE2-49FA-BF75-09C7C02ADD2B}" srcOrd="0" destOrd="0" presId="urn:microsoft.com/office/officeart/2005/8/layout/orgChart1"/>
    <dgm:cxn modelId="{7ECE9AC3-A6BF-4AC7-8AB6-5AB50C0C7EEA}" type="presParOf" srcId="{30A47C93-5EE2-49FA-BF75-09C7C02ADD2B}" destId="{3E9BDCE7-DB56-4758-9A73-2AE07238F1BC}" srcOrd="0" destOrd="0" presId="urn:microsoft.com/office/officeart/2005/8/layout/orgChart1"/>
    <dgm:cxn modelId="{7E91B96A-DD54-4C24-A290-951898BBB34E}" type="presParOf" srcId="{30A47C93-5EE2-49FA-BF75-09C7C02ADD2B}" destId="{DA264E0B-2E7D-49E6-BFB8-D24077747820}" srcOrd="1" destOrd="0" presId="urn:microsoft.com/office/officeart/2005/8/layout/orgChart1"/>
    <dgm:cxn modelId="{CF04AD54-A37B-444C-9A82-2CF73CBDD1DF}" type="presParOf" srcId="{2E4658A6-DBA1-4051-AB70-53244258CA7F}" destId="{BCE3BE07-7EFE-4FF6-B3C7-599C44789A3E}" srcOrd="1" destOrd="0" presId="urn:microsoft.com/office/officeart/2005/8/layout/orgChart1"/>
    <dgm:cxn modelId="{7823C577-F780-4152-84CE-4FAB4731F7DE}" type="presParOf" srcId="{2E4658A6-DBA1-4051-AB70-53244258CA7F}" destId="{B93F21C7-8B89-4F69-9F5B-FCC46320BFD8}" srcOrd="2" destOrd="0" presId="urn:microsoft.com/office/officeart/2005/8/layout/orgChart1"/>
    <dgm:cxn modelId="{53EFEF40-2420-43F2-B329-08E859758603}" type="presParOf" srcId="{A8FCDA0D-B5FB-484C-B14B-91575DDCC802}" destId="{54654308-F01F-42E7-B8F2-81164A4F1B3D}" srcOrd="2" destOrd="0" presId="urn:microsoft.com/office/officeart/2005/8/layout/orgChart1"/>
    <dgm:cxn modelId="{0B781EF0-FD68-42CD-A6EE-88CE3E4D4587}" type="presParOf" srcId="{0C9DB254-CE7A-4C16-BB07-F05CBFE4248B}" destId="{783A1578-D020-444F-A4A8-ADD74D3D9F29}" srcOrd="4" destOrd="0" presId="urn:microsoft.com/office/officeart/2005/8/layout/orgChart1"/>
    <dgm:cxn modelId="{533D4495-5AFA-428D-822C-F26F04EC4557}" type="presParOf" srcId="{0C9DB254-CE7A-4C16-BB07-F05CBFE4248B}" destId="{6CA7AD9B-1202-4B30-A234-96A1C8E3A03A}" srcOrd="5" destOrd="0" presId="urn:microsoft.com/office/officeart/2005/8/layout/orgChart1"/>
    <dgm:cxn modelId="{BB16F5FA-C915-48DF-9648-51DA3B22D967}" type="presParOf" srcId="{6CA7AD9B-1202-4B30-A234-96A1C8E3A03A}" destId="{26C66419-CB5D-4FAD-9862-40C18EE8CCD9}" srcOrd="0" destOrd="0" presId="urn:microsoft.com/office/officeart/2005/8/layout/orgChart1"/>
    <dgm:cxn modelId="{DFBC68D5-C4D4-434F-B55C-6B1154306940}" type="presParOf" srcId="{26C66419-CB5D-4FAD-9862-40C18EE8CCD9}" destId="{A8799A2C-EA7F-4971-98ED-C1BB45E23888}" srcOrd="0" destOrd="0" presId="urn:microsoft.com/office/officeart/2005/8/layout/orgChart1"/>
    <dgm:cxn modelId="{7C5D6DCE-4C2B-45F7-B7AA-340FF99E7A75}" type="presParOf" srcId="{26C66419-CB5D-4FAD-9862-40C18EE8CCD9}" destId="{DA8CB17A-04B7-41E0-BA41-3B0578396556}" srcOrd="1" destOrd="0" presId="urn:microsoft.com/office/officeart/2005/8/layout/orgChart1"/>
    <dgm:cxn modelId="{78B6CD4E-82B7-4388-99C3-A6A25F27C43C}" type="presParOf" srcId="{6CA7AD9B-1202-4B30-A234-96A1C8E3A03A}" destId="{6472A161-5A5F-4076-B5EC-4E847C1F4961}" srcOrd="1" destOrd="0" presId="urn:microsoft.com/office/officeart/2005/8/layout/orgChart1"/>
    <dgm:cxn modelId="{4EF771AE-A42C-4825-9BC6-52E75E30F2BA}" type="presParOf" srcId="{6472A161-5A5F-4076-B5EC-4E847C1F4961}" destId="{81C1E8C8-56CD-45FB-ABB8-6224F24D2410}" srcOrd="0" destOrd="0" presId="urn:microsoft.com/office/officeart/2005/8/layout/orgChart1"/>
    <dgm:cxn modelId="{8822E2CA-76A5-49A1-BCA8-3094198977C7}" type="presParOf" srcId="{6472A161-5A5F-4076-B5EC-4E847C1F4961}" destId="{B1A822BA-6294-4061-BE7C-1E2477AF149B}" srcOrd="1" destOrd="0" presId="urn:microsoft.com/office/officeart/2005/8/layout/orgChart1"/>
    <dgm:cxn modelId="{B3BF998F-8581-4AD3-929D-24564E226E16}" type="presParOf" srcId="{B1A822BA-6294-4061-BE7C-1E2477AF149B}" destId="{BCA05D11-4344-448F-8684-2806E2DA2A31}" srcOrd="0" destOrd="0" presId="urn:microsoft.com/office/officeart/2005/8/layout/orgChart1"/>
    <dgm:cxn modelId="{2C9B3552-E3A2-4E98-ADF1-D50C695FFC0F}" type="presParOf" srcId="{BCA05D11-4344-448F-8684-2806E2DA2A31}" destId="{20125B93-50D0-489E-AD81-58273B7935A2}" srcOrd="0" destOrd="0" presId="urn:microsoft.com/office/officeart/2005/8/layout/orgChart1"/>
    <dgm:cxn modelId="{54F7F319-46CB-4309-8777-E6F02259FB55}" type="presParOf" srcId="{BCA05D11-4344-448F-8684-2806E2DA2A31}" destId="{ECED1EBF-57F6-4DB9-B523-1770EEC01141}" srcOrd="1" destOrd="0" presId="urn:microsoft.com/office/officeart/2005/8/layout/orgChart1"/>
    <dgm:cxn modelId="{8CEBBB4D-C494-4601-A64E-4BF5742F659C}" type="presParOf" srcId="{B1A822BA-6294-4061-BE7C-1E2477AF149B}" destId="{8AC40C74-EBB1-4580-9978-E1EE5361791B}" srcOrd="1" destOrd="0" presId="urn:microsoft.com/office/officeart/2005/8/layout/orgChart1"/>
    <dgm:cxn modelId="{531F21C3-BC42-4899-8B86-5321E88923FD}" type="presParOf" srcId="{B1A822BA-6294-4061-BE7C-1E2477AF149B}" destId="{8972ADA5-1A71-4C5D-9C00-359BAE03ED2E}" srcOrd="2" destOrd="0" presId="urn:microsoft.com/office/officeart/2005/8/layout/orgChart1"/>
    <dgm:cxn modelId="{FB046CE7-063B-4210-B543-7CB675E46401}" type="presParOf" srcId="{6CA7AD9B-1202-4B30-A234-96A1C8E3A03A}" destId="{0B0FA65F-3E3B-4690-853E-15FC6DC62BFF}" srcOrd="2" destOrd="0" presId="urn:microsoft.com/office/officeart/2005/8/layout/orgChart1"/>
    <dgm:cxn modelId="{05B38866-09B2-4C60-B83C-C982E971A1B1}" type="presParOf" srcId="{274243C0-9EED-4189-A735-CE2C477E69E7}" destId="{235238F8-5EE6-47D0-9CB3-B565B46D8DB9}" srcOrd="2" destOrd="0" presId="urn:microsoft.com/office/officeart/2005/8/layout/orgChart1"/>
    <dgm:cxn modelId="{7C03115C-0450-4276-AD76-080DC236F12F}" type="presParOf" srcId="{A3076BDA-4CF7-4471-B5CE-197547585079}" destId="{FC811120-5DDB-438D-B454-BD67C57C24B3}" srcOrd="4" destOrd="0" presId="urn:microsoft.com/office/officeart/2005/8/layout/orgChart1"/>
    <dgm:cxn modelId="{A004B80F-7DF2-461C-AE47-E512774A3D7A}" type="presParOf" srcId="{A3076BDA-4CF7-4471-B5CE-197547585079}" destId="{6367E060-6C0B-4C76-9696-7818A0765B74}" srcOrd="5" destOrd="0" presId="urn:microsoft.com/office/officeart/2005/8/layout/orgChart1"/>
    <dgm:cxn modelId="{8825FE64-4546-425D-AF2A-B7342B77EC0D}" type="presParOf" srcId="{6367E060-6C0B-4C76-9696-7818A0765B74}" destId="{DCBDF832-C0AE-4753-9CC3-0316828F8006}" srcOrd="0" destOrd="0" presId="urn:microsoft.com/office/officeart/2005/8/layout/orgChart1"/>
    <dgm:cxn modelId="{45F7C3FA-8100-45A4-8F47-953927509853}" type="presParOf" srcId="{DCBDF832-C0AE-4753-9CC3-0316828F8006}" destId="{3417AB7E-40C2-4145-9A53-D174A7C404AA}" srcOrd="0" destOrd="0" presId="urn:microsoft.com/office/officeart/2005/8/layout/orgChart1"/>
    <dgm:cxn modelId="{D91D614C-FECB-4142-AE64-17FF5CABDD2C}" type="presParOf" srcId="{DCBDF832-C0AE-4753-9CC3-0316828F8006}" destId="{2DFFE985-8C97-4E3E-82F7-126F9C0CFAC5}" srcOrd="1" destOrd="0" presId="urn:microsoft.com/office/officeart/2005/8/layout/orgChart1"/>
    <dgm:cxn modelId="{DA376972-C4D7-4558-82E1-8D3C858EDCCD}" type="presParOf" srcId="{6367E060-6C0B-4C76-9696-7818A0765B74}" destId="{3F232F21-29D9-43A9-87E3-6297BEF11486}" srcOrd="1" destOrd="0" presId="urn:microsoft.com/office/officeart/2005/8/layout/orgChart1"/>
    <dgm:cxn modelId="{5690A6B1-94BC-4853-A874-7470ACA9B45B}" type="presParOf" srcId="{3F232F21-29D9-43A9-87E3-6297BEF11486}" destId="{42D78BFD-859B-4AA9-A64C-521B7EA0F263}" srcOrd="0" destOrd="0" presId="urn:microsoft.com/office/officeart/2005/8/layout/orgChart1"/>
    <dgm:cxn modelId="{45A6C92C-B4CD-41ED-8198-10A5E81F94D2}" type="presParOf" srcId="{3F232F21-29D9-43A9-87E3-6297BEF11486}" destId="{A6B5795D-DE3D-40F0-A6B1-18BD1B3CAE7C}" srcOrd="1" destOrd="0" presId="urn:microsoft.com/office/officeart/2005/8/layout/orgChart1"/>
    <dgm:cxn modelId="{017689FC-CAA1-4641-B8CA-0012A024445E}" type="presParOf" srcId="{A6B5795D-DE3D-40F0-A6B1-18BD1B3CAE7C}" destId="{643508C5-08E8-4E0F-B752-8E8A9AE5CFC0}" srcOrd="0" destOrd="0" presId="urn:microsoft.com/office/officeart/2005/8/layout/orgChart1"/>
    <dgm:cxn modelId="{FE3CA6DC-E726-4560-A975-EEECB546880F}" type="presParOf" srcId="{643508C5-08E8-4E0F-B752-8E8A9AE5CFC0}" destId="{429F0A53-326C-4C36-8807-E282F1976F7D}" srcOrd="0" destOrd="0" presId="urn:microsoft.com/office/officeart/2005/8/layout/orgChart1"/>
    <dgm:cxn modelId="{B04EA479-703E-4982-82B5-B85561828F6F}" type="presParOf" srcId="{643508C5-08E8-4E0F-B752-8E8A9AE5CFC0}" destId="{B9A615CB-DD5D-4F9C-A361-586AB72A1D9D}" srcOrd="1" destOrd="0" presId="urn:microsoft.com/office/officeart/2005/8/layout/orgChart1"/>
    <dgm:cxn modelId="{D7E0F884-0D6E-4AB9-B08C-AD61279D28E6}" type="presParOf" srcId="{A6B5795D-DE3D-40F0-A6B1-18BD1B3CAE7C}" destId="{08B76841-BD92-40F9-A575-0313563D1A4B}" srcOrd="1" destOrd="0" presId="urn:microsoft.com/office/officeart/2005/8/layout/orgChart1"/>
    <dgm:cxn modelId="{A49633B4-BEC1-4955-9E2C-2846CAEEC493}" type="presParOf" srcId="{08B76841-BD92-40F9-A575-0313563D1A4B}" destId="{E7DE4917-CD1A-4D26-9EE4-07BF2949CA79}" srcOrd="0" destOrd="0" presId="urn:microsoft.com/office/officeart/2005/8/layout/orgChart1"/>
    <dgm:cxn modelId="{1917A5B8-B1DF-4018-968D-2389E3B6EC70}" type="presParOf" srcId="{08B76841-BD92-40F9-A575-0313563D1A4B}" destId="{FFC9A5D3-61A0-4D88-A4DB-92204CD882B9}" srcOrd="1" destOrd="0" presId="urn:microsoft.com/office/officeart/2005/8/layout/orgChart1"/>
    <dgm:cxn modelId="{AE61204D-CFEB-4DA8-BF27-EC968BDEC727}" type="presParOf" srcId="{FFC9A5D3-61A0-4D88-A4DB-92204CD882B9}" destId="{E8D01FC3-33CE-4E4C-AF89-D9CFAB0607A4}" srcOrd="0" destOrd="0" presId="urn:microsoft.com/office/officeart/2005/8/layout/orgChart1"/>
    <dgm:cxn modelId="{610D9313-0413-490B-B786-B29D26E3B12B}" type="presParOf" srcId="{E8D01FC3-33CE-4E4C-AF89-D9CFAB0607A4}" destId="{21B98698-A497-4207-9066-391ACBAB3A4E}" srcOrd="0" destOrd="0" presId="urn:microsoft.com/office/officeart/2005/8/layout/orgChart1"/>
    <dgm:cxn modelId="{A29649FE-04C2-4353-82FC-1E94E8D01E1C}" type="presParOf" srcId="{E8D01FC3-33CE-4E4C-AF89-D9CFAB0607A4}" destId="{EA6C524C-DF3E-4EE1-A24D-591688DAF4E6}" srcOrd="1" destOrd="0" presId="urn:microsoft.com/office/officeart/2005/8/layout/orgChart1"/>
    <dgm:cxn modelId="{D2B66F16-7877-4748-8E42-94A9B8916D8D}" type="presParOf" srcId="{FFC9A5D3-61A0-4D88-A4DB-92204CD882B9}" destId="{6D5002A3-7E98-4A07-B36A-A2CE95CF6528}" srcOrd="1" destOrd="0" presId="urn:microsoft.com/office/officeart/2005/8/layout/orgChart1"/>
    <dgm:cxn modelId="{F35159FD-67BC-44CB-80BE-5C842796AEF5}" type="presParOf" srcId="{FFC9A5D3-61A0-4D88-A4DB-92204CD882B9}" destId="{12C2660D-9699-48A3-AE69-CD41817C6CF1}" srcOrd="2" destOrd="0" presId="urn:microsoft.com/office/officeart/2005/8/layout/orgChart1"/>
    <dgm:cxn modelId="{784F7E80-B264-4A64-9D2E-91EFA59AD10E}" type="presParOf" srcId="{08B76841-BD92-40F9-A575-0313563D1A4B}" destId="{7828CD3D-21EF-4B56-A0F6-006146BC7776}" srcOrd="2" destOrd="0" presId="urn:microsoft.com/office/officeart/2005/8/layout/orgChart1"/>
    <dgm:cxn modelId="{E1937DFB-5DDA-4494-8873-282330A5E725}" type="presParOf" srcId="{08B76841-BD92-40F9-A575-0313563D1A4B}" destId="{8F62E869-220F-488D-B07A-5BA9BC472149}" srcOrd="3" destOrd="0" presId="urn:microsoft.com/office/officeart/2005/8/layout/orgChart1"/>
    <dgm:cxn modelId="{B41FAF9C-D523-46B3-9D50-2B233B12FD79}" type="presParOf" srcId="{8F62E869-220F-488D-B07A-5BA9BC472149}" destId="{6B1CAAAB-8FE1-4A58-BE76-AB64D22EC5A2}" srcOrd="0" destOrd="0" presId="urn:microsoft.com/office/officeart/2005/8/layout/orgChart1"/>
    <dgm:cxn modelId="{3DC65814-4C75-4F9C-800F-44AE0CF5ACDA}" type="presParOf" srcId="{6B1CAAAB-8FE1-4A58-BE76-AB64D22EC5A2}" destId="{C26E1B99-8D33-45E9-BBB0-9F2ACB264405}" srcOrd="0" destOrd="0" presId="urn:microsoft.com/office/officeart/2005/8/layout/orgChart1"/>
    <dgm:cxn modelId="{7B0542F6-3020-4E74-A8BF-DA8A85EAF98A}" type="presParOf" srcId="{6B1CAAAB-8FE1-4A58-BE76-AB64D22EC5A2}" destId="{85696847-8D8F-4858-9CBD-B41486B87B0F}" srcOrd="1" destOrd="0" presId="urn:microsoft.com/office/officeart/2005/8/layout/orgChart1"/>
    <dgm:cxn modelId="{32A5C263-FF54-47E7-AA1E-16030B47ACD2}" type="presParOf" srcId="{8F62E869-220F-488D-B07A-5BA9BC472149}" destId="{E4B9B7DE-378E-4329-A5DE-8809FE2782A2}" srcOrd="1" destOrd="0" presId="urn:microsoft.com/office/officeart/2005/8/layout/orgChart1"/>
    <dgm:cxn modelId="{1DB43CF4-351C-495B-9165-13B38E06A452}" type="presParOf" srcId="{8F62E869-220F-488D-B07A-5BA9BC472149}" destId="{FFB0F43B-F3C1-4AF4-AE38-1A2A94314E5F}" srcOrd="2" destOrd="0" presId="urn:microsoft.com/office/officeart/2005/8/layout/orgChart1"/>
    <dgm:cxn modelId="{7A4EACF0-F842-46DC-B0DC-B33DD5FAC57D}" type="presParOf" srcId="{08B76841-BD92-40F9-A575-0313563D1A4B}" destId="{E0048F3C-4288-4C05-99D7-62B86830083B}" srcOrd="4" destOrd="0" presId="urn:microsoft.com/office/officeart/2005/8/layout/orgChart1"/>
    <dgm:cxn modelId="{8D8CED3B-6F01-4732-AB6E-962572EF3C9C}" type="presParOf" srcId="{08B76841-BD92-40F9-A575-0313563D1A4B}" destId="{D5B3BE12-C3E6-4C18-8F4F-309F517ADC71}" srcOrd="5" destOrd="0" presId="urn:microsoft.com/office/officeart/2005/8/layout/orgChart1"/>
    <dgm:cxn modelId="{0E83D261-12A0-4C4E-8910-C29369F48B1B}" type="presParOf" srcId="{D5B3BE12-C3E6-4C18-8F4F-309F517ADC71}" destId="{0B63FF2C-10AB-4521-B872-C3BE1720F72C}" srcOrd="0" destOrd="0" presId="urn:microsoft.com/office/officeart/2005/8/layout/orgChart1"/>
    <dgm:cxn modelId="{387B30A7-7DF5-483D-844C-086865DC88DC}" type="presParOf" srcId="{0B63FF2C-10AB-4521-B872-C3BE1720F72C}" destId="{F4D4777B-2A5E-49AC-8BE4-19320FDB8847}" srcOrd="0" destOrd="0" presId="urn:microsoft.com/office/officeart/2005/8/layout/orgChart1"/>
    <dgm:cxn modelId="{27D1D4DB-37C1-4CA9-8AC0-11B3BD18B208}" type="presParOf" srcId="{0B63FF2C-10AB-4521-B872-C3BE1720F72C}" destId="{E4C24F91-6D11-4152-9E28-2DF462BDEA61}" srcOrd="1" destOrd="0" presId="urn:microsoft.com/office/officeart/2005/8/layout/orgChart1"/>
    <dgm:cxn modelId="{2884D9A0-F583-4CD7-953B-F724E9C4CE3E}" type="presParOf" srcId="{D5B3BE12-C3E6-4C18-8F4F-309F517ADC71}" destId="{9216D8E5-42B4-4782-92AA-E1C1A5A65070}" srcOrd="1" destOrd="0" presId="urn:microsoft.com/office/officeart/2005/8/layout/orgChart1"/>
    <dgm:cxn modelId="{737BC8BC-7EE6-4272-B395-14A956437323}" type="presParOf" srcId="{D5B3BE12-C3E6-4C18-8F4F-309F517ADC71}" destId="{6C4A6843-75C3-4890-B7DA-10AEB1835F59}" srcOrd="2" destOrd="0" presId="urn:microsoft.com/office/officeart/2005/8/layout/orgChart1"/>
    <dgm:cxn modelId="{FCAC39C3-8F7E-4E3A-B757-1690C2D6ABD9}" type="presParOf" srcId="{A6B5795D-DE3D-40F0-A6B1-18BD1B3CAE7C}" destId="{B9DAFBAE-2FC5-499E-B3C3-F9FDE62BEF4A}" srcOrd="2" destOrd="0" presId="urn:microsoft.com/office/officeart/2005/8/layout/orgChart1"/>
    <dgm:cxn modelId="{F416FA76-BF4B-493D-9FA1-236A18E546B8}" type="presParOf" srcId="{3F232F21-29D9-43A9-87E3-6297BEF11486}" destId="{CA6A21E6-B595-4479-8A89-AC0BB7BED5FD}" srcOrd="2" destOrd="0" presId="urn:microsoft.com/office/officeart/2005/8/layout/orgChart1"/>
    <dgm:cxn modelId="{1584790B-C032-4A18-B3B5-771F0923DB26}" type="presParOf" srcId="{3F232F21-29D9-43A9-87E3-6297BEF11486}" destId="{1ECD1294-EE84-4B01-A085-3272FACCDB38}" srcOrd="3" destOrd="0" presId="urn:microsoft.com/office/officeart/2005/8/layout/orgChart1"/>
    <dgm:cxn modelId="{18E72DA6-107A-4DD8-B51E-DAA42103559D}" type="presParOf" srcId="{1ECD1294-EE84-4B01-A085-3272FACCDB38}" destId="{C88FF514-1589-4224-9406-26C1B0C53DD9}" srcOrd="0" destOrd="0" presId="urn:microsoft.com/office/officeart/2005/8/layout/orgChart1"/>
    <dgm:cxn modelId="{6C7D113F-DEE5-4704-886C-D7B98BC4E2AD}" type="presParOf" srcId="{C88FF514-1589-4224-9406-26C1B0C53DD9}" destId="{6FF62F2C-13AD-4DC9-8464-5FA1C7C53F80}" srcOrd="0" destOrd="0" presId="urn:microsoft.com/office/officeart/2005/8/layout/orgChart1"/>
    <dgm:cxn modelId="{441B9FD1-1DDA-40E8-BE7F-AF4DBF66A504}" type="presParOf" srcId="{C88FF514-1589-4224-9406-26C1B0C53DD9}" destId="{1143FDC3-7C94-419F-891A-11015DEF0625}" srcOrd="1" destOrd="0" presId="urn:microsoft.com/office/officeart/2005/8/layout/orgChart1"/>
    <dgm:cxn modelId="{724010BD-B9F2-4AA6-A1FD-F1E47A5645A0}" type="presParOf" srcId="{1ECD1294-EE84-4B01-A085-3272FACCDB38}" destId="{BF7887A7-8126-490C-BDF9-79266BCC1EDE}" srcOrd="1" destOrd="0" presId="urn:microsoft.com/office/officeart/2005/8/layout/orgChart1"/>
    <dgm:cxn modelId="{A0B6A8CB-8A9C-4831-B4B4-A7C34F8630CF}" type="presParOf" srcId="{1ECD1294-EE84-4B01-A085-3272FACCDB38}" destId="{A01436A8-3248-4CB1-BE81-EF173929AD3E}" srcOrd="2" destOrd="0" presId="urn:microsoft.com/office/officeart/2005/8/layout/orgChart1"/>
    <dgm:cxn modelId="{B3B0E629-EB68-4FE3-B5FF-FDD94528690A}" type="presParOf" srcId="{3F232F21-29D9-43A9-87E3-6297BEF11486}" destId="{DAABA802-3A76-4089-A96C-84DBE8AEE37F}" srcOrd="4" destOrd="0" presId="urn:microsoft.com/office/officeart/2005/8/layout/orgChart1"/>
    <dgm:cxn modelId="{7143E77D-ED9D-4B59-BD8E-9C02409CDB80}" type="presParOf" srcId="{3F232F21-29D9-43A9-87E3-6297BEF11486}" destId="{B8BD9A5D-83EE-4D3C-84A7-BB471A3C4B0E}" srcOrd="5" destOrd="0" presId="urn:microsoft.com/office/officeart/2005/8/layout/orgChart1"/>
    <dgm:cxn modelId="{8ADCD938-9373-4E14-AEDD-01353ACE1AC6}" type="presParOf" srcId="{B8BD9A5D-83EE-4D3C-84A7-BB471A3C4B0E}" destId="{696E8167-EDC2-4C7A-A4BE-A8CD0E13798E}" srcOrd="0" destOrd="0" presId="urn:microsoft.com/office/officeart/2005/8/layout/orgChart1"/>
    <dgm:cxn modelId="{A205788B-5158-46DD-B50C-C9F02A345FB9}" type="presParOf" srcId="{696E8167-EDC2-4C7A-A4BE-A8CD0E13798E}" destId="{829950A0-05AA-4B68-8BAB-60219F2D1F92}" srcOrd="0" destOrd="0" presId="urn:microsoft.com/office/officeart/2005/8/layout/orgChart1"/>
    <dgm:cxn modelId="{22DAD3C3-2A96-4157-BFE6-9A878C4443C5}" type="presParOf" srcId="{696E8167-EDC2-4C7A-A4BE-A8CD0E13798E}" destId="{275FCD76-4D07-4910-8494-E0FC8D57D5C4}" srcOrd="1" destOrd="0" presId="urn:microsoft.com/office/officeart/2005/8/layout/orgChart1"/>
    <dgm:cxn modelId="{2E94FE84-A5E9-4F56-AA73-226BD61BA445}" type="presParOf" srcId="{B8BD9A5D-83EE-4D3C-84A7-BB471A3C4B0E}" destId="{D467D3D4-25FE-48AA-A55B-A004E0E2F0D0}" srcOrd="1" destOrd="0" presId="urn:microsoft.com/office/officeart/2005/8/layout/orgChart1"/>
    <dgm:cxn modelId="{F6DEEB56-3862-4476-95A4-5DDAB5AB9957}" type="presParOf" srcId="{D467D3D4-25FE-48AA-A55B-A004E0E2F0D0}" destId="{0B087B97-1465-4A85-A171-CE78534E036A}" srcOrd="0" destOrd="0" presId="urn:microsoft.com/office/officeart/2005/8/layout/orgChart1"/>
    <dgm:cxn modelId="{450D78D0-EF64-4349-A1E8-EDDFC8BEB5D4}" type="presParOf" srcId="{D467D3D4-25FE-48AA-A55B-A004E0E2F0D0}" destId="{1A1CCA9E-452F-441A-8F4C-F1CD814F106F}" srcOrd="1" destOrd="0" presId="urn:microsoft.com/office/officeart/2005/8/layout/orgChart1"/>
    <dgm:cxn modelId="{063161EF-F548-468A-A101-CC75F8CEF3D6}" type="presParOf" srcId="{1A1CCA9E-452F-441A-8F4C-F1CD814F106F}" destId="{25F2AB8A-3A67-4401-90A2-CC08B91C5236}" srcOrd="0" destOrd="0" presId="urn:microsoft.com/office/officeart/2005/8/layout/orgChart1"/>
    <dgm:cxn modelId="{CC0F6AEA-4214-4667-AB36-B72870CA1364}" type="presParOf" srcId="{25F2AB8A-3A67-4401-90A2-CC08B91C5236}" destId="{2726FD3B-C2D4-4ABC-9E65-50E907EE390D}" srcOrd="0" destOrd="0" presId="urn:microsoft.com/office/officeart/2005/8/layout/orgChart1"/>
    <dgm:cxn modelId="{AE254180-DD44-4B8A-9506-21FD32F84A7F}" type="presParOf" srcId="{25F2AB8A-3A67-4401-90A2-CC08B91C5236}" destId="{7CDB4647-4E14-44D5-8393-7353E574C2DD}" srcOrd="1" destOrd="0" presId="urn:microsoft.com/office/officeart/2005/8/layout/orgChart1"/>
    <dgm:cxn modelId="{F373689F-F0EC-410C-9B16-295E7677B605}" type="presParOf" srcId="{1A1CCA9E-452F-441A-8F4C-F1CD814F106F}" destId="{8D6BABCF-29A0-4E36-A693-BD156E6B83B1}" srcOrd="1" destOrd="0" presId="urn:microsoft.com/office/officeart/2005/8/layout/orgChart1"/>
    <dgm:cxn modelId="{FE3390B9-B07E-4F63-B542-C81B0F2EF2AA}" type="presParOf" srcId="{1A1CCA9E-452F-441A-8F4C-F1CD814F106F}" destId="{6B6FBAC1-AB78-46FA-904A-0CEFD38FB53C}" srcOrd="2" destOrd="0" presId="urn:microsoft.com/office/officeart/2005/8/layout/orgChart1"/>
    <dgm:cxn modelId="{E6AE9F57-2C2A-438F-9577-B1BF68F20661}" type="presParOf" srcId="{B8BD9A5D-83EE-4D3C-84A7-BB471A3C4B0E}" destId="{0687D607-6B0A-4B73-BC14-8ECFA020627C}" srcOrd="2" destOrd="0" presId="urn:microsoft.com/office/officeart/2005/8/layout/orgChart1"/>
    <dgm:cxn modelId="{557EAB72-7ADC-4AAC-B66E-BFB21CB06EC1}" type="presParOf" srcId="{6367E060-6C0B-4C76-9696-7818A0765B74}" destId="{51B7B339-4E85-4988-9E17-6ECE677B1FFC}" srcOrd="2" destOrd="0" presId="urn:microsoft.com/office/officeart/2005/8/layout/orgChart1"/>
    <dgm:cxn modelId="{212B02E5-C00B-49D5-BD6F-16DE429D9736}" type="presParOf" srcId="{2D47B49B-AAD9-4FB6-9D94-C26A9301FE34}" destId="{6891E02C-633C-4E05-A1C2-BF6B0BAA6C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87B97-1465-4A85-A171-CE78534E036A}">
      <dsp:nvSpPr>
        <dsp:cNvPr id="0" name=""/>
        <dsp:cNvSpPr/>
      </dsp:nvSpPr>
      <dsp:spPr>
        <a:xfrm>
          <a:off x="10698151" y="2630867"/>
          <a:ext cx="191577" cy="50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5627"/>
              </a:lnTo>
              <a:lnTo>
                <a:pt x="191577" y="505627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BA802-3A76-4089-A96C-84DBE8AEE37F}">
      <dsp:nvSpPr>
        <dsp:cNvPr id="0" name=""/>
        <dsp:cNvSpPr/>
      </dsp:nvSpPr>
      <dsp:spPr>
        <a:xfrm>
          <a:off x="9848074" y="1589210"/>
          <a:ext cx="1295330" cy="561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894"/>
              </a:lnTo>
              <a:lnTo>
                <a:pt x="1295330" y="460894"/>
              </a:lnTo>
              <a:lnTo>
                <a:pt x="1295330" y="561688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A21E6-B595-4479-8A89-AC0BB7BED5FD}">
      <dsp:nvSpPr>
        <dsp:cNvPr id="0" name=""/>
        <dsp:cNvSpPr/>
      </dsp:nvSpPr>
      <dsp:spPr>
        <a:xfrm>
          <a:off x="9800732" y="1589210"/>
          <a:ext cx="91440" cy="561688"/>
        </a:xfrm>
        <a:custGeom>
          <a:avLst/>
          <a:gdLst/>
          <a:ahLst/>
          <a:cxnLst/>
          <a:rect l="0" t="0" r="0" b="0"/>
          <a:pathLst>
            <a:path>
              <a:moveTo>
                <a:pt x="47342" y="0"/>
              </a:moveTo>
              <a:lnTo>
                <a:pt x="47342" y="460894"/>
              </a:lnTo>
              <a:lnTo>
                <a:pt x="45720" y="460894"/>
              </a:lnTo>
              <a:lnTo>
                <a:pt x="45720" y="561688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048F3C-4288-4C05-99D7-62B86830083B}">
      <dsp:nvSpPr>
        <dsp:cNvPr id="0" name=""/>
        <dsp:cNvSpPr/>
      </dsp:nvSpPr>
      <dsp:spPr>
        <a:xfrm>
          <a:off x="8095348" y="2630867"/>
          <a:ext cx="138450" cy="1863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416"/>
              </a:lnTo>
              <a:lnTo>
                <a:pt x="138450" y="1863416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8CD3D-21EF-4B56-A0F6-006146BC7776}">
      <dsp:nvSpPr>
        <dsp:cNvPr id="0" name=""/>
        <dsp:cNvSpPr/>
      </dsp:nvSpPr>
      <dsp:spPr>
        <a:xfrm>
          <a:off x="8095348" y="2630867"/>
          <a:ext cx="138450" cy="1181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860"/>
              </a:lnTo>
              <a:lnTo>
                <a:pt x="138450" y="1181860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E4917-CD1A-4D26-9EE4-07BF2949CA79}">
      <dsp:nvSpPr>
        <dsp:cNvPr id="0" name=""/>
        <dsp:cNvSpPr/>
      </dsp:nvSpPr>
      <dsp:spPr>
        <a:xfrm>
          <a:off x="8095348" y="2630867"/>
          <a:ext cx="138450" cy="50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5627"/>
              </a:lnTo>
              <a:lnTo>
                <a:pt x="138450" y="505627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78BFD-859B-4AA9-A64C-521B7EA0F263}">
      <dsp:nvSpPr>
        <dsp:cNvPr id="0" name=""/>
        <dsp:cNvSpPr/>
      </dsp:nvSpPr>
      <dsp:spPr>
        <a:xfrm>
          <a:off x="8540601" y="1589210"/>
          <a:ext cx="1307473" cy="561688"/>
        </a:xfrm>
        <a:custGeom>
          <a:avLst/>
          <a:gdLst/>
          <a:ahLst/>
          <a:cxnLst/>
          <a:rect l="0" t="0" r="0" b="0"/>
          <a:pathLst>
            <a:path>
              <a:moveTo>
                <a:pt x="1307473" y="0"/>
              </a:moveTo>
              <a:lnTo>
                <a:pt x="1307473" y="460894"/>
              </a:lnTo>
              <a:lnTo>
                <a:pt x="0" y="460894"/>
              </a:lnTo>
              <a:lnTo>
                <a:pt x="0" y="561688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811120-5DDB-438D-B454-BD67C57C24B3}">
      <dsp:nvSpPr>
        <dsp:cNvPr id="0" name=""/>
        <dsp:cNvSpPr/>
      </dsp:nvSpPr>
      <dsp:spPr>
        <a:xfrm>
          <a:off x="5630625" y="846103"/>
          <a:ext cx="4217449" cy="201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93"/>
              </a:lnTo>
              <a:lnTo>
                <a:pt x="4217449" y="100793"/>
              </a:lnTo>
              <a:lnTo>
                <a:pt x="4217449" y="201586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C1E8C8-56CD-45FB-ABB8-6224F24D2410}">
      <dsp:nvSpPr>
        <dsp:cNvPr id="0" name=""/>
        <dsp:cNvSpPr/>
      </dsp:nvSpPr>
      <dsp:spPr>
        <a:xfrm>
          <a:off x="6796610" y="2635825"/>
          <a:ext cx="152609" cy="498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33"/>
              </a:lnTo>
              <a:lnTo>
                <a:pt x="152609" y="498533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A1578-D020-444F-A4A8-ADD74D3D9F29}">
      <dsp:nvSpPr>
        <dsp:cNvPr id="0" name=""/>
        <dsp:cNvSpPr/>
      </dsp:nvSpPr>
      <dsp:spPr>
        <a:xfrm>
          <a:off x="5633882" y="1594168"/>
          <a:ext cx="1607981" cy="561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894"/>
              </a:lnTo>
              <a:lnTo>
                <a:pt x="1607981" y="460894"/>
              </a:lnTo>
              <a:lnTo>
                <a:pt x="1607981" y="561688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5315-B572-42C8-A7D7-91C2ED2146D3}">
      <dsp:nvSpPr>
        <dsp:cNvPr id="0" name=""/>
        <dsp:cNvSpPr/>
      </dsp:nvSpPr>
      <dsp:spPr>
        <a:xfrm>
          <a:off x="5519183" y="2635825"/>
          <a:ext cx="156209" cy="1194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4267"/>
              </a:lnTo>
              <a:lnTo>
                <a:pt x="156209" y="1194267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EA307-33B7-4C9C-847A-52CDB53156A7}">
      <dsp:nvSpPr>
        <dsp:cNvPr id="0" name=""/>
        <dsp:cNvSpPr/>
      </dsp:nvSpPr>
      <dsp:spPr>
        <a:xfrm>
          <a:off x="5519183" y="2635825"/>
          <a:ext cx="152763" cy="498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529"/>
              </a:lnTo>
              <a:lnTo>
                <a:pt x="152763" y="498529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1F41D2-E8BC-40FF-8455-97BD7F124756}">
      <dsp:nvSpPr>
        <dsp:cNvPr id="0" name=""/>
        <dsp:cNvSpPr/>
      </dsp:nvSpPr>
      <dsp:spPr>
        <a:xfrm>
          <a:off x="5633882" y="1594168"/>
          <a:ext cx="330554" cy="561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0894"/>
              </a:lnTo>
              <a:lnTo>
                <a:pt x="330554" y="460894"/>
              </a:lnTo>
              <a:lnTo>
                <a:pt x="330554" y="561688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557F6-CBEE-4FCC-86CC-DA9EDDB01FB1}">
      <dsp:nvSpPr>
        <dsp:cNvPr id="0" name=""/>
        <dsp:cNvSpPr/>
      </dsp:nvSpPr>
      <dsp:spPr>
        <a:xfrm>
          <a:off x="4241755" y="2635825"/>
          <a:ext cx="166816" cy="1870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0524"/>
              </a:lnTo>
              <a:lnTo>
                <a:pt x="166816" y="1870524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35558-3579-4EC4-AF13-242AFD81C9C6}">
      <dsp:nvSpPr>
        <dsp:cNvPr id="0" name=""/>
        <dsp:cNvSpPr/>
      </dsp:nvSpPr>
      <dsp:spPr>
        <a:xfrm>
          <a:off x="4241755" y="2635825"/>
          <a:ext cx="166816" cy="1188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8968"/>
              </a:lnTo>
              <a:lnTo>
                <a:pt x="166816" y="1188968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64566-E139-4A48-9EDA-B3B7F63F53A2}">
      <dsp:nvSpPr>
        <dsp:cNvPr id="0" name=""/>
        <dsp:cNvSpPr/>
      </dsp:nvSpPr>
      <dsp:spPr>
        <a:xfrm>
          <a:off x="4241755" y="2635825"/>
          <a:ext cx="166816" cy="507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413"/>
              </a:lnTo>
              <a:lnTo>
                <a:pt x="166816" y="507413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387BFA-6877-46AB-B3E5-FF55F393A43C}">
      <dsp:nvSpPr>
        <dsp:cNvPr id="0" name=""/>
        <dsp:cNvSpPr/>
      </dsp:nvSpPr>
      <dsp:spPr>
        <a:xfrm>
          <a:off x="4687009" y="1594168"/>
          <a:ext cx="946872" cy="561688"/>
        </a:xfrm>
        <a:custGeom>
          <a:avLst/>
          <a:gdLst/>
          <a:ahLst/>
          <a:cxnLst/>
          <a:rect l="0" t="0" r="0" b="0"/>
          <a:pathLst>
            <a:path>
              <a:moveTo>
                <a:pt x="946872" y="0"/>
              </a:moveTo>
              <a:lnTo>
                <a:pt x="946872" y="460894"/>
              </a:lnTo>
              <a:lnTo>
                <a:pt x="0" y="460894"/>
              </a:lnTo>
              <a:lnTo>
                <a:pt x="0" y="561688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1C449-EA76-4139-BAA5-E045318AD830}">
      <dsp:nvSpPr>
        <dsp:cNvPr id="0" name=""/>
        <dsp:cNvSpPr/>
      </dsp:nvSpPr>
      <dsp:spPr>
        <a:xfrm>
          <a:off x="5584905" y="846103"/>
          <a:ext cx="91440" cy="2015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793"/>
              </a:lnTo>
              <a:lnTo>
                <a:pt x="48976" y="100793"/>
              </a:lnTo>
              <a:lnTo>
                <a:pt x="48976" y="201586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0CDBD-0CE5-4542-B7FA-50B7E936CF4F}">
      <dsp:nvSpPr>
        <dsp:cNvPr id="0" name=""/>
        <dsp:cNvSpPr/>
      </dsp:nvSpPr>
      <dsp:spPr>
        <a:xfrm>
          <a:off x="2812197" y="2649735"/>
          <a:ext cx="152326" cy="509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443"/>
              </a:lnTo>
              <a:lnTo>
                <a:pt x="152326" y="509443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DF660-B796-4409-A2B6-39596E24739F}">
      <dsp:nvSpPr>
        <dsp:cNvPr id="0" name=""/>
        <dsp:cNvSpPr/>
      </dsp:nvSpPr>
      <dsp:spPr>
        <a:xfrm>
          <a:off x="1918127" y="1589210"/>
          <a:ext cx="1339976" cy="580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9762"/>
              </a:lnTo>
              <a:lnTo>
                <a:pt x="1339976" y="479762"/>
              </a:lnTo>
              <a:lnTo>
                <a:pt x="1339976" y="580555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AB1FED-639F-4657-974C-C6728EFB098C}">
      <dsp:nvSpPr>
        <dsp:cNvPr id="0" name=""/>
        <dsp:cNvSpPr/>
      </dsp:nvSpPr>
      <dsp:spPr>
        <a:xfrm>
          <a:off x="1451027" y="2649735"/>
          <a:ext cx="167596" cy="1190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0452"/>
              </a:lnTo>
              <a:lnTo>
                <a:pt x="167596" y="1190452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5152D8-53DD-4821-B5AA-EF032CE9EDB7}">
      <dsp:nvSpPr>
        <dsp:cNvPr id="0" name=""/>
        <dsp:cNvSpPr/>
      </dsp:nvSpPr>
      <dsp:spPr>
        <a:xfrm>
          <a:off x="1451027" y="2649735"/>
          <a:ext cx="167596" cy="50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8896"/>
              </a:lnTo>
              <a:lnTo>
                <a:pt x="167596" y="508896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79686-86A4-4277-87D0-216C653BE4E0}">
      <dsp:nvSpPr>
        <dsp:cNvPr id="0" name=""/>
        <dsp:cNvSpPr/>
      </dsp:nvSpPr>
      <dsp:spPr>
        <a:xfrm>
          <a:off x="1872407" y="1589210"/>
          <a:ext cx="91440" cy="5805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9762"/>
              </a:lnTo>
              <a:lnTo>
                <a:pt x="56519" y="479762"/>
              </a:lnTo>
              <a:lnTo>
                <a:pt x="56519" y="580555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FCAAD-30BB-401D-B047-1DCCE3CA1BED}">
      <dsp:nvSpPr>
        <dsp:cNvPr id="0" name=""/>
        <dsp:cNvSpPr/>
      </dsp:nvSpPr>
      <dsp:spPr>
        <a:xfrm>
          <a:off x="128145" y="2649735"/>
          <a:ext cx="155354" cy="2473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3404"/>
              </a:lnTo>
              <a:lnTo>
                <a:pt x="155354" y="2473404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4F1DA-A626-435F-A7A3-4A4CE828E044}">
      <dsp:nvSpPr>
        <dsp:cNvPr id="0" name=""/>
        <dsp:cNvSpPr/>
      </dsp:nvSpPr>
      <dsp:spPr>
        <a:xfrm>
          <a:off x="128145" y="2649735"/>
          <a:ext cx="155354" cy="1872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007"/>
              </a:lnTo>
              <a:lnTo>
                <a:pt x="155354" y="1872007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C0DF7-7399-47C8-8756-409C03BB3CCA}">
      <dsp:nvSpPr>
        <dsp:cNvPr id="0" name=""/>
        <dsp:cNvSpPr/>
      </dsp:nvSpPr>
      <dsp:spPr>
        <a:xfrm>
          <a:off x="128145" y="2649735"/>
          <a:ext cx="155354" cy="1190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0452"/>
              </a:lnTo>
              <a:lnTo>
                <a:pt x="155354" y="1190452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0D2D3-17B6-4A79-9CF3-C4630CDAF9CD}">
      <dsp:nvSpPr>
        <dsp:cNvPr id="0" name=""/>
        <dsp:cNvSpPr/>
      </dsp:nvSpPr>
      <dsp:spPr>
        <a:xfrm>
          <a:off x="128145" y="2649735"/>
          <a:ext cx="155354" cy="508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8896"/>
              </a:lnTo>
              <a:lnTo>
                <a:pt x="155354" y="508896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17C7E-85D2-42A0-A95D-504234C28271}">
      <dsp:nvSpPr>
        <dsp:cNvPr id="0" name=""/>
        <dsp:cNvSpPr/>
      </dsp:nvSpPr>
      <dsp:spPr>
        <a:xfrm>
          <a:off x="573398" y="1589210"/>
          <a:ext cx="1344728" cy="580555"/>
        </a:xfrm>
        <a:custGeom>
          <a:avLst/>
          <a:gdLst/>
          <a:ahLst/>
          <a:cxnLst/>
          <a:rect l="0" t="0" r="0" b="0"/>
          <a:pathLst>
            <a:path>
              <a:moveTo>
                <a:pt x="1344728" y="0"/>
              </a:moveTo>
              <a:lnTo>
                <a:pt x="1344728" y="479762"/>
              </a:lnTo>
              <a:lnTo>
                <a:pt x="0" y="479762"/>
              </a:lnTo>
              <a:lnTo>
                <a:pt x="0" y="580555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0A2C5-5779-44E3-B959-B6E5756B9811}">
      <dsp:nvSpPr>
        <dsp:cNvPr id="0" name=""/>
        <dsp:cNvSpPr/>
      </dsp:nvSpPr>
      <dsp:spPr>
        <a:xfrm>
          <a:off x="1918127" y="846103"/>
          <a:ext cx="3712498" cy="201586"/>
        </a:xfrm>
        <a:custGeom>
          <a:avLst/>
          <a:gdLst/>
          <a:ahLst/>
          <a:cxnLst/>
          <a:rect l="0" t="0" r="0" b="0"/>
          <a:pathLst>
            <a:path>
              <a:moveTo>
                <a:pt x="3712498" y="0"/>
              </a:moveTo>
              <a:lnTo>
                <a:pt x="3712498" y="100793"/>
              </a:lnTo>
              <a:lnTo>
                <a:pt x="0" y="100793"/>
              </a:lnTo>
              <a:lnTo>
                <a:pt x="0" y="201586"/>
              </a:lnTo>
            </a:path>
          </a:pathLst>
        </a:custGeom>
        <a:noFill/>
        <a:ln w="12700" cap="flat" cmpd="sng" algn="ctr">
          <a:solidFill>
            <a:srgbClr val="2F77C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A427E-320B-4173-A113-8D1463FC604E}">
      <dsp:nvSpPr>
        <dsp:cNvPr id="0" name=""/>
        <dsp:cNvSpPr/>
      </dsp:nvSpPr>
      <dsp:spPr>
        <a:xfrm>
          <a:off x="4881917" y="366135"/>
          <a:ext cx="1497416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Cheers Life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81917" y="366135"/>
        <a:ext cx="1497416" cy="479968"/>
      </dsp:txXfrm>
    </dsp:sp>
    <dsp:sp modelId="{ABD6D87D-EE74-4B11-BF5B-03C294343E76}">
      <dsp:nvSpPr>
        <dsp:cNvPr id="0" name=""/>
        <dsp:cNvSpPr/>
      </dsp:nvSpPr>
      <dsp:spPr>
        <a:xfrm>
          <a:off x="1070732" y="1047690"/>
          <a:ext cx="1694788" cy="541519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研发中心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陈毛毛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70732" y="1047690"/>
        <a:ext cx="1694788" cy="541519"/>
      </dsp:txXfrm>
    </dsp:sp>
    <dsp:sp modelId="{52C95A2D-A207-4500-B1A2-14E8BF423307}">
      <dsp:nvSpPr>
        <dsp:cNvPr id="0" name=""/>
        <dsp:cNvSpPr/>
      </dsp:nvSpPr>
      <dsp:spPr>
        <a:xfrm>
          <a:off x="16831" y="2169766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研发一组</a:t>
          </a:r>
          <a:endParaRPr lang="en-US" altLang="zh-CN" sz="800" b="1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800" b="1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831" y="2169766"/>
        <a:ext cx="1113133" cy="479968"/>
      </dsp:txXfrm>
    </dsp:sp>
    <dsp:sp modelId="{C9C29A5C-E187-4C5B-9C4C-92489B123A6F}">
      <dsp:nvSpPr>
        <dsp:cNvPr id="0" name=""/>
        <dsp:cNvSpPr/>
      </dsp:nvSpPr>
      <dsp:spPr>
        <a:xfrm>
          <a:off x="283500" y="2918647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软件工程师（</a:t>
          </a:r>
          <a:r>
            <a:rPr lang="en-US" altLang="zh-CN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C#</a:t>
          </a: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王树鑫</a:t>
          </a:r>
        </a:p>
      </dsp:txBody>
      <dsp:txXfrm>
        <a:off x="283500" y="2918647"/>
        <a:ext cx="1113133" cy="479968"/>
      </dsp:txXfrm>
    </dsp:sp>
    <dsp:sp modelId="{75C2B26A-D5F5-4E14-BD3E-F9E8776489A5}">
      <dsp:nvSpPr>
        <dsp:cNvPr id="0" name=""/>
        <dsp:cNvSpPr/>
      </dsp:nvSpPr>
      <dsp:spPr>
        <a:xfrm>
          <a:off x="283500" y="3600202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软件工程师（</a:t>
          </a:r>
          <a:r>
            <a:rPr lang="en-US" altLang="zh-CN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Android</a:t>
          </a: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任涛</a:t>
          </a:r>
          <a:endParaRPr lang="zh-CN" altLang="en-US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3500" y="3600202"/>
        <a:ext cx="1113133" cy="479968"/>
      </dsp:txXfrm>
    </dsp:sp>
    <dsp:sp modelId="{2BABC837-062B-4199-9D61-8E2865A03545}">
      <dsp:nvSpPr>
        <dsp:cNvPr id="0" name=""/>
        <dsp:cNvSpPr/>
      </dsp:nvSpPr>
      <dsp:spPr>
        <a:xfrm>
          <a:off x="283500" y="4281758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软件工程师（</a:t>
          </a:r>
          <a:r>
            <a:rPr lang="en-US" altLang="zh-CN" sz="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C#</a:t>
          </a:r>
          <a:r>
            <a:rPr lang="zh-CN" altLang="en-US" sz="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altLang="zh-CN" sz="9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袁成龙</a:t>
          </a:r>
          <a:endParaRPr lang="zh-CN" altLang="en-US" sz="9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3500" y="4281758"/>
        <a:ext cx="1113133" cy="479968"/>
      </dsp:txXfrm>
    </dsp:sp>
    <dsp:sp modelId="{82329E20-E2D6-48B3-829A-C923C4BA97B6}">
      <dsp:nvSpPr>
        <dsp:cNvPr id="0" name=""/>
        <dsp:cNvSpPr/>
      </dsp:nvSpPr>
      <dsp:spPr>
        <a:xfrm>
          <a:off x="283500" y="4883155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软件工程师（</a:t>
          </a:r>
          <a:r>
            <a:rPr lang="en-US" altLang="zh-CN" sz="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C#</a:t>
          </a:r>
          <a:r>
            <a:rPr lang="zh-CN" altLang="en-US" sz="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altLang="zh-CN" sz="9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高忠林</a:t>
          </a:r>
          <a:endParaRPr lang="zh-CN" altLang="en-US" sz="9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3500" y="4883155"/>
        <a:ext cx="1113133" cy="479968"/>
      </dsp:txXfrm>
    </dsp:sp>
    <dsp:sp modelId="{87B9A70F-D5ED-4C6D-A6E4-350029CBB1FC}">
      <dsp:nvSpPr>
        <dsp:cNvPr id="0" name=""/>
        <dsp:cNvSpPr/>
      </dsp:nvSpPr>
      <dsp:spPr>
        <a:xfrm>
          <a:off x="1331552" y="2169766"/>
          <a:ext cx="1194747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研发二组</a:t>
          </a:r>
          <a:endParaRPr lang="en-US" altLang="zh-CN" sz="800" b="1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</a:p>
      </dsp:txBody>
      <dsp:txXfrm>
        <a:off x="1331552" y="2169766"/>
        <a:ext cx="1194747" cy="479968"/>
      </dsp:txXfrm>
    </dsp:sp>
    <dsp:sp modelId="{147B31F6-ADA6-43EB-85E2-342DE76C4015}">
      <dsp:nvSpPr>
        <dsp:cNvPr id="0" name=""/>
        <dsp:cNvSpPr/>
      </dsp:nvSpPr>
      <dsp:spPr>
        <a:xfrm>
          <a:off x="1618624" y="2918647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嵌入式开发工程师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鲁杨</a:t>
          </a:r>
        </a:p>
      </dsp:txBody>
      <dsp:txXfrm>
        <a:off x="1618624" y="2918647"/>
        <a:ext cx="1113133" cy="479968"/>
      </dsp:txXfrm>
    </dsp:sp>
    <dsp:sp modelId="{A4A64E94-7101-4D0E-A62C-6D973FCB4BF1}">
      <dsp:nvSpPr>
        <dsp:cNvPr id="0" name=""/>
        <dsp:cNvSpPr/>
      </dsp:nvSpPr>
      <dsp:spPr>
        <a:xfrm>
          <a:off x="1618624" y="3600202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硬件工程师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徐飞</a:t>
          </a:r>
        </a:p>
      </dsp:txBody>
      <dsp:txXfrm>
        <a:off x="1618624" y="3600202"/>
        <a:ext cx="1113133" cy="479968"/>
      </dsp:txXfrm>
    </dsp:sp>
    <dsp:sp modelId="{C93C2FB6-3E5E-468A-B149-0510A7215E37}">
      <dsp:nvSpPr>
        <dsp:cNvPr id="0" name=""/>
        <dsp:cNvSpPr/>
      </dsp:nvSpPr>
      <dsp:spPr>
        <a:xfrm>
          <a:off x="2700721" y="2169766"/>
          <a:ext cx="1114765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产品组</a:t>
          </a:r>
        </a:p>
      </dsp:txBody>
      <dsp:txXfrm>
        <a:off x="2700721" y="2169766"/>
        <a:ext cx="1114765" cy="479968"/>
      </dsp:txXfrm>
    </dsp:sp>
    <dsp:sp modelId="{80E09CB5-62FB-41E0-8ADD-57FEBFDB1021}">
      <dsp:nvSpPr>
        <dsp:cNvPr id="0" name=""/>
        <dsp:cNvSpPr/>
      </dsp:nvSpPr>
      <dsp:spPr>
        <a:xfrm>
          <a:off x="2964523" y="2919194"/>
          <a:ext cx="959937" cy="479968"/>
        </a:xfrm>
        <a:prstGeom prst="rect">
          <a:avLst/>
        </a:prstGeom>
        <a:solidFill>
          <a:srgbClr val="4D96CF"/>
        </a:solidFill>
        <a:ln w="9525">
          <a:solidFill>
            <a:srgbClr val="2F77C9"/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需求分析师</a:t>
          </a:r>
          <a:endParaRPr lang="en-US" altLang="zh-CN" sz="800" b="1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964523" y="2919194"/>
        <a:ext cx="959937" cy="479968"/>
      </dsp:txXfrm>
    </dsp:sp>
    <dsp:sp modelId="{62EFADC2-5BB1-428A-B3C7-4196F5FB054F}">
      <dsp:nvSpPr>
        <dsp:cNvPr id="0" name=""/>
        <dsp:cNvSpPr/>
      </dsp:nvSpPr>
      <dsp:spPr>
        <a:xfrm>
          <a:off x="4786742" y="1047690"/>
          <a:ext cx="1694280" cy="54647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营销中心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顾峰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86742" y="1047690"/>
        <a:ext cx="1694280" cy="546478"/>
      </dsp:txXfrm>
    </dsp:sp>
    <dsp:sp modelId="{E34D3DB0-E442-4734-9BFD-491674711D50}">
      <dsp:nvSpPr>
        <dsp:cNvPr id="0" name=""/>
        <dsp:cNvSpPr/>
      </dsp:nvSpPr>
      <dsp:spPr>
        <a:xfrm>
          <a:off x="4130442" y="2155857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销售部</a:t>
          </a:r>
        </a:p>
      </dsp:txBody>
      <dsp:txXfrm>
        <a:off x="4130442" y="2155857"/>
        <a:ext cx="1113133" cy="479968"/>
      </dsp:txXfrm>
    </dsp:sp>
    <dsp:sp modelId="{AEBAEF29-59C5-4ACF-AF25-9889357AC46A}">
      <dsp:nvSpPr>
        <dsp:cNvPr id="0" name=""/>
        <dsp:cNvSpPr/>
      </dsp:nvSpPr>
      <dsp:spPr>
        <a:xfrm>
          <a:off x="4408572" y="2903254"/>
          <a:ext cx="957816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大区经理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王宝</a:t>
          </a:r>
        </a:p>
      </dsp:txBody>
      <dsp:txXfrm>
        <a:off x="4408572" y="2903254"/>
        <a:ext cx="957816" cy="479968"/>
      </dsp:txXfrm>
    </dsp:sp>
    <dsp:sp modelId="{83C22580-7B2D-421B-85CA-3227CB961ACE}">
      <dsp:nvSpPr>
        <dsp:cNvPr id="0" name=""/>
        <dsp:cNvSpPr/>
      </dsp:nvSpPr>
      <dsp:spPr>
        <a:xfrm>
          <a:off x="4408572" y="3584810"/>
          <a:ext cx="957816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省区经理</a:t>
          </a:r>
          <a:r>
            <a:rPr lang="en-US" altLang="zh-CN" sz="8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endParaRPr lang="zh-CN" altLang="en-US" sz="8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08572" y="3584810"/>
        <a:ext cx="957816" cy="479968"/>
      </dsp:txXfrm>
    </dsp:sp>
    <dsp:sp modelId="{4FC01C0D-E979-4D1E-BC72-A890E39E64A5}">
      <dsp:nvSpPr>
        <dsp:cNvPr id="0" name=""/>
        <dsp:cNvSpPr/>
      </dsp:nvSpPr>
      <dsp:spPr>
        <a:xfrm>
          <a:off x="4408572" y="4266366"/>
          <a:ext cx="957816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销售经理</a:t>
          </a:r>
          <a:endParaRPr lang="zh-CN" altLang="en-US" sz="8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4408572" y="4266366"/>
        <a:ext cx="957816" cy="479968"/>
      </dsp:txXfrm>
    </dsp:sp>
    <dsp:sp modelId="{823D93F6-511F-4A01-A4E2-8929D114345F}">
      <dsp:nvSpPr>
        <dsp:cNvPr id="0" name=""/>
        <dsp:cNvSpPr/>
      </dsp:nvSpPr>
      <dsp:spPr>
        <a:xfrm>
          <a:off x="5407869" y="2155857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渠道管理部总监</a:t>
          </a:r>
          <a:endParaRPr lang="en-US" altLang="zh-CN" sz="800" b="1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冯俊杰</a:t>
          </a:r>
        </a:p>
      </dsp:txBody>
      <dsp:txXfrm>
        <a:off x="5407869" y="2155857"/>
        <a:ext cx="1113133" cy="479968"/>
      </dsp:txXfrm>
    </dsp:sp>
    <dsp:sp modelId="{69DBC62A-6C25-43D3-A4C9-4DB20F5C776F}">
      <dsp:nvSpPr>
        <dsp:cNvPr id="0" name=""/>
        <dsp:cNvSpPr/>
      </dsp:nvSpPr>
      <dsp:spPr>
        <a:xfrm>
          <a:off x="5671946" y="2894370"/>
          <a:ext cx="957816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售前支持经理</a:t>
          </a:r>
          <a:endParaRPr lang="zh-CN" altLang="en-US" sz="8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71946" y="2894370"/>
        <a:ext cx="957816" cy="479968"/>
      </dsp:txXfrm>
    </dsp:sp>
    <dsp:sp modelId="{3E9BDCE7-DB56-4758-9A73-2AE07238F1BC}">
      <dsp:nvSpPr>
        <dsp:cNvPr id="0" name=""/>
        <dsp:cNvSpPr/>
      </dsp:nvSpPr>
      <dsp:spPr>
        <a:xfrm>
          <a:off x="5675392" y="3590109"/>
          <a:ext cx="959937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售前支持工程师</a:t>
          </a:r>
          <a:endParaRPr lang="zh-CN" altLang="en-US" sz="800" kern="1200" dirty="0"/>
        </a:p>
      </dsp:txBody>
      <dsp:txXfrm>
        <a:off x="5675392" y="3590109"/>
        <a:ext cx="959937" cy="479968"/>
      </dsp:txXfrm>
    </dsp:sp>
    <dsp:sp modelId="{A8799A2C-EA7F-4971-98ED-C1BB45E23888}">
      <dsp:nvSpPr>
        <dsp:cNvPr id="0" name=""/>
        <dsp:cNvSpPr/>
      </dsp:nvSpPr>
      <dsp:spPr>
        <a:xfrm>
          <a:off x="6685296" y="2155857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市场部经理</a:t>
          </a:r>
        </a:p>
      </dsp:txBody>
      <dsp:txXfrm>
        <a:off x="6685296" y="2155857"/>
        <a:ext cx="1113133" cy="479968"/>
      </dsp:txXfrm>
    </dsp:sp>
    <dsp:sp modelId="{20125B93-50D0-489E-AD81-58273B7935A2}">
      <dsp:nvSpPr>
        <dsp:cNvPr id="0" name=""/>
        <dsp:cNvSpPr/>
      </dsp:nvSpPr>
      <dsp:spPr>
        <a:xfrm>
          <a:off x="6949219" y="2894375"/>
          <a:ext cx="957816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市场专员</a:t>
          </a:r>
          <a:endParaRPr lang="zh-CN" altLang="en-US" sz="8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49219" y="2894375"/>
        <a:ext cx="957816" cy="479968"/>
      </dsp:txXfrm>
    </dsp:sp>
    <dsp:sp modelId="{3417AB7E-40C2-4145-9A53-D174A7C404AA}">
      <dsp:nvSpPr>
        <dsp:cNvPr id="0" name=""/>
        <dsp:cNvSpPr/>
      </dsp:nvSpPr>
      <dsp:spPr>
        <a:xfrm>
          <a:off x="9000934" y="1047690"/>
          <a:ext cx="1694280" cy="541519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运营中心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贾明</a:t>
          </a:r>
        </a:p>
      </dsp:txBody>
      <dsp:txXfrm>
        <a:off x="9000934" y="1047690"/>
        <a:ext cx="1694280" cy="541519"/>
      </dsp:txXfrm>
    </dsp:sp>
    <dsp:sp modelId="{429F0A53-326C-4C36-8807-E282F1976F7D}">
      <dsp:nvSpPr>
        <dsp:cNvPr id="0" name=""/>
        <dsp:cNvSpPr/>
      </dsp:nvSpPr>
      <dsp:spPr>
        <a:xfrm>
          <a:off x="7984034" y="2150898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实施运维部经理</a:t>
          </a:r>
          <a:endParaRPr lang="en-US" altLang="zh-CN" sz="800" b="1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田卫峰</a:t>
          </a:r>
        </a:p>
      </dsp:txBody>
      <dsp:txXfrm>
        <a:off x="7984034" y="2150898"/>
        <a:ext cx="1113133" cy="479968"/>
      </dsp:txXfrm>
    </dsp:sp>
    <dsp:sp modelId="{21B98698-A497-4207-9066-391ACBAB3A4E}">
      <dsp:nvSpPr>
        <dsp:cNvPr id="0" name=""/>
        <dsp:cNvSpPr/>
      </dsp:nvSpPr>
      <dsp:spPr>
        <a:xfrm>
          <a:off x="8233798" y="2896511"/>
          <a:ext cx="957816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实施工程师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岳瑞静</a:t>
          </a:r>
        </a:p>
      </dsp:txBody>
      <dsp:txXfrm>
        <a:off x="8233798" y="2896511"/>
        <a:ext cx="957816" cy="479968"/>
      </dsp:txXfrm>
    </dsp:sp>
    <dsp:sp modelId="{C26E1B99-8D33-45E9-BBB0-9F2ACB264405}">
      <dsp:nvSpPr>
        <dsp:cNvPr id="0" name=""/>
        <dsp:cNvSpPr/>
      </dsp:nvSpPr>
      <dsp:spPr>
        <a:xfrm>
          <a:off x="8233798" y="3572743"/>
          <a:ext cx="957816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实施工程师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董强强</a:t>
          </a:r>
        </a:p>
      </dsp:txBody>
      <dsp:txXfrm>
        <a:off x="8233798" y="3572743"/>
        <a:ext cx="957816" cy="479968"/>
      </dsp:txXfrm>
    </dsp:sp>
    <dsp:sp modelId="{F4D4777B-2A5E-49AC-8BE4-19320FDB8847}">
      <dsp:nvSpPr>
        <dsp:cNvPr id="0" name=""/>
        <dsp:cNvSpPr/>
      </dsp:nvSpPr>
      <dsp:spPr>
        <a:xfrm>
          <a:off x="8233798" y="4254299"/>
          <a:ext cx="957816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实施工程师</a:t>
          </a:r>
          <a:endParaRPr lang="en-US" altLang="zh-CN" sz="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孙志成</a:t>
          </a:r>
        </a:p>
      </dsp:txBody>
      <dsp:txXfrm>
        <a:off x="8233798" y="4254299"/>
        <a:ext cx="957816" cy="479968"/>
      </dsp:txXfrm>
    </dsp:sp>
    <dsp:sp modelId="{6FF62F2C-13AD-4DC9-8464-5FA1C7C53F80}">
      <dsp:nvSpPr>
        <dsp:cNvPr id="0" name=""/>
        <dsp:cNvSpPr/>
      </dsp:nvSpPr>
      <dsp:spPr>
        <a:xfrm>
          <a:off x="9289885" y="2150898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行政人事部经理</a:t>
          </a:r>
          <a:endParaRPr lang="en-US" altLang="zh-CN" sz="800" b="1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孙璐</a:t>
          </a:r>
          <a:endParaRPr lang="en-US" altLang="zh-CN" sz="800" b="1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289885" y="2150898"/>
        <a:ext cx="1113133" cy="479968"/>
      </dsp:txXfrm>
    </dsp:sp>
    <dsp:sp modelId="{829950A0-05AA-4B68-8BAB-60219F2D1F92}">
      <dsp:nvSpPr>
        <dsp:cNvPr id="0" name=""/>
        <dsp:cNvSpPr/>
      </dsp:nvSpPr>
      <dsp:spPr>
        <a:xfrm>
          <a:off x="10586838" y="2150898"/>
          <a:ext cx="1113133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财务部主管</a:t>
          </a:r>
          <a:endParaRPr lang="en-US" altLang="zh-CN" sz="800" b="1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张倩</a:t>
          </a:r>
        </a:p>
      </dsp:txBody>
      <dsp:txXfrm>
        <a:off x="10586838" y="2150898"/>
        <a:ext cx="1113133" cy="479968"/>
      </dsp:txXfrm>
    </dsp:sp>
    <dsp:sp modelId="{2726FD3B-C2D4-4ABC-9E65-50E907EE390D}">
      <dsp:nvSpPr>
        <dsp:cNvPr id="0" name=""/>
        <dsp:cNvSpPr/>
      </dsp:nvSpPr>
      <dsp:spPr>
        <a:xfrm>
          <a:off x="10889728" y="2896511"/>
          <a:ext cx="957816" cy="479968"/>
        </a:xfrm>
        <a:prstGeom prst="rect">
          <a:avLst/>
        </a:prstGeom>
        <a:solidFill>
          <a:srgbClr val="4D96CF"/>
        </a:solidFill>
        <a:ln>
          <a:solidFill>
            <a:srgbClr val="2F77C9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会计</a:t>
          </a:r>
          <a:endParaRPr lang="zh-CN" altLang="en-US" sz="8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889728" y="2896511"/>
        <a:ext cx="957816" cy="479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3CA227C-D9B9-41E5-ACC7-092FCC6ECC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745F27-DBBC-4932-9729-7B8784BC38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D914A-7E8E-444E-8C52-2E6EFD8C6EBD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A4C20C-74C5-4FF3-911F-CF8B0B7510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9A420A-7F7A-4112-8EFC-428BEDA007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9C5B9-9A53-4379-998C-98859B9F21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069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B07CE-277E-409A-9F5D-CAB5EB65A9D7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2A2B6-1CD0-427B-B401-E3A262381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0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2A2B6-1CD0-427B-B401-E3A2623817D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87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2A2B6-1CD0-427B-B401-E3A2623817D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658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2A2B6-1CD0-427B-B401-E3A2623817D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61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4D6F74-634D-4233-BDBC-8BE3983B5CC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888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7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2A2B6-1CD0-427B-B401-E3A2623817D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886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/>
              <a:t>01 </a:t>
            </a:r>
            <a:r>
              <a:rPr lang="zh-CN" altLang="en-US"/>
              <a:t>请输入你的标题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126308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/>
              <a:t>01 </a:t>
            </a:r>
            <a:r>
              <a:rPr lang="zh-CN" altLang="en-US"/>
              <a:t>请输入你的标题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428802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/>
              <a:t>01 </a:t>
            </a:r>
            <a:r>
              <a:rPr lang="zh-CN" altLang="en-US"/>
              <a:t>请输入你的标题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2073999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2A2B6-1CD0-427B-B401-E3A2623817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1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2A2B6-1CD0-427B-B401-E3A2623817D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47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1ae53848-8e13-4824-bbfe-6f39b74a5cc0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46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2A2B6-1CD0-427B-B401-E3A2623817D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3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D3CC7-943E-4738-9015-797B54B72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FD7907-3977-4E52-856F-3C3016207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BF6B2F-193C-4CF8-B3B5-CF23855E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A4F96-3CC3-4841-9629-DEE9E675DC4B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7609E-7924-47ED-BF96-0AF18AAB0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B1FD42-E867-4C62-AD9A-C8BFEB53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02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269FB-913A-4935-8328-7C6A6CDE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5614D2-73E7-43A2-802B-847B530B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002BC3-86C6-4848-9B2C-9AAE7BB2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E867-96CF-4F7E-B477-F1E9B451AF02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BEA3A-995F-41AC-AC9F-78032D8D8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2F4757-061E-427A-9752-F430E0E6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19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E5A6C2-F127-43F4-9F87-D9D742BD4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962750-C695-4DC3-9D28-8A2417832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A6C25-9BF0-4B18-A7FF-53F86E3D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2A75C-DB71-48BB-8E03-902A6F8F8CC6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34C1E3-F5EB-4C84-92E1-9B124658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4431-2D62-442E-8CD7-8CF45503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380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2"/>
          <p:cNvSpPr>
            <a:spLocks noGrp="1"/>
          </p:cNvSpPr>
          <p:nvPr>
            <p:ph type="pic" sz="quarter" idx="11"/>
          </p:nvPr>
        </p:nvSpPr>
        <p:spPr>
          <a:xfrm rot="19473986">
            <a:off x="1492418" y="1789018"/>
            <a:ext cx="1910367" cy="2357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800"/>
            </a:lvl1pPr>
          </a:lstStyle>
          <a:p>
            <a:endParaRPr lang="zh-CN" altLang="en-US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2"/>
          </p:nvPr>
        </p:nvSpPr>
        <p:spPr>
          <a:xfrm rot="19473986">
            <a:off x="2638311" y="1789018"/>
            <a:ext cx="1910367" cy="2357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800"/>
            </a:lvl1pPr>
          </a:lstStyle>
          <a:p>
            <a:endParaRPr lang="zh-CN" altLang="en-US"/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13"/>
          </p:nvPr>
        </p:nvSpPr>
        <p:spPr>
          <a:xfrm rot="19473986">
            <a:off x="4047166" y="1807287"/>
            <a:ext cx="1910367" cy="2357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800"/>
            </a:lvl1pPr>
          </a:lstStyle>
          <a:p>
            <a:endParaRPr lang="zh-CN" altLang="en-US"/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4"/>
          </p:nvPr>
        </p:nvSpPr>
        <p:spPr>
          <a:xfrm rot="19473986">
            <a:off x="6905263" y="1807683"/>
            <a:ext cx="1910367" cy="2357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800"/>
            </a:lvl1pPr>
          </a:lstStyle>
          <a:p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5"/>
          </p:nvPr>
        </p:nvSpPr>
        <p:spPr>
          <a:xfrm rot="19473986">
            <a:off x="8435034" y="1808078"/>
            <a:ext cx="1910367" cy="2357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800"/>
            </a:lvl1pPr>
          </a:lstStyle>
          <a:p>
            <a:endParaRPr lang="zh-CN" altLang="en-US"/>
          </a:p>
        </p:txBody>
      </p:sp>
      <p:sp>
        <p:nvSpPr>
          <p:cNvPr id="13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-1713366" y="-1813831"/>
            <a:ext cx="2997201" cy="275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lang="zh-CN" altLang="en-US" sz="800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62259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2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0.00324 L -0.0681 -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2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0.00324 L -0.0681 -0.003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2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54167E-6 -0.00325 L -0.0681 -0.003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2000" autoRev="1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45833E-6 -0.00324 L -0.0681 -0.0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2000" autoRev="1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38889E-6 -0.00324 L -0.06806 -0.003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4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0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5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1B6A-AEF1-4ACD-BD61-958570690F5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B991-6BD3-42F2-8A94-1903E94254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2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1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38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2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831D6-9459-491F-9DDF-637D7CAD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13F19-1EDE-4950-9918-062B82CF6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7BA032-10BF-4C3C-BF33-284994C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61A9-456C-4EE0-A3EA-AF6F5B1BCB31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4C007D-007C-408C-8B1B-8A6EBF75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F79CD1-29DB-40BB-9E55-0C31088C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93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3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39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C42F5-ED44-453B-9C20-E0EE657F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A09FCB-FC36-4062-95DD-92FC6560B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329C42-E5F3-41D9-A801-352E3FD6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B5AA-5291-4838-B195-5A34D0004AB7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2FBDF7-8998-45DB-BC4C-557B4D83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9EE82A-3B89-47E9-AAC7-AACD91A8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5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CE86F-8194-43E4-ABFE-C1BFE10F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29A511-0D74-41F9-8BDA-3DBE62C40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715465-66B1-4879-889C-17426770F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D405E7-15A4-486C-91A4-9674068F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0217-D162-4C61-9173-0EAFBC9450E0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DFD732-02B8-46E5-9AD0-E7734BD5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C121F1-F64F-4DC7-9DBF-C1D707A2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987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4501C-B4BB-4C3D-B452-40F6D790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E15A22-6CFC-4D3C-AF8A-1F3DEFEBE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95EB7E-D7F8-4B1F-BA46-6E9DB9269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9BE122-358C-47F3-94A0-CEC81719D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BD43D9-C446-46BE-9080-7E3D886B1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B3FA97-B381-483C-B6CC-23DB8203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30F0-693B-42D4-9B3A-006F99F9BF41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7492A6-86B1-4B94-AC7B-45739F2E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8B4CCF-2104-4B08-AEE0-41122687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113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6870C-124F-4493-A0C0-1414836C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BF12D6-05CB-4C54-91B4-2B1FCFD0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7B12-222D-4A82-8F46-BDA9AF348E70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042084-68DE-49CA-B416-70A92105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AEAD7E-88E3-4473-B364-2AEC288E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41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3CF804-C7B6-41BB-BDB6-D0D178974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DB5DD-E4BB-477E-993B-416EF5625E30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69769A-23D8-4247-B60A-FD167156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AF2DE5-58FC-4D03-804A-A7D9EB90A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07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8291F-C97A-4954-BE0C-55C6CB84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610F7-294B-421F-98ED-4C5C6D0AC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19AE10-9564-4AFE-B5FB-C7BB9596A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24B34F-9360-48CB-87CC-119B0F2F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CE7-ABDF-4997-BD26-A5ADE50FE656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CB7512-6CEF-4A55-AE70-5FB5614E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21B058-4477-4E1D-9651-D38148C0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11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6B0E9-B2F3-42C4-93EB-07DD83A44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C51576-3033-437F-AAD8-F325F3FF6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07DAF5-B67E-4323-B697-A9CF36604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8140FA-780F-465B-A1CA-2F39621B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32E2-8C5A-4EBF-9EDE-4FBCE82FFBCA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427B86-A680-462E-BB0A-999EE9D4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C3BF8A-E4EA-4447-8146-BBC748C8F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2E5D48-C6DD-456E-9881-9B51D785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6B10D6-1A98-48AF-960F-7E856984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2C970-1BF6-41E9-B199-8CB5371D8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B414A-130B-4F6F-9E91-4C2CF92E79D4}" type="datetime1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6EC7F-57C8-42DA-83FF-28F474519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5EDC5-FF77-4E96-A05F-C56C90BDA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CEF7A-9436-4D07-A41F-6FBAC74064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74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B1B6A-AEF1-4ACD-BD61-958570690F55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CB991-6BD3-42F2-8A94-1903E94254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16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1.jpeg"/><Relationship Id="rId18" Type="http://schemas.openxmlformats.org/officeDocument/2006/relationships/image" Target="../media/image26.jpeg"/><Relationship Id="rId3" Type="http://schemas.openxmlformats.org/officeDocument/2006/relationships/tags" Target="../tags/tag3.xml"/><Relationship Id="rId21" Type="http://schemas.openxmlformats.org/officeDocument/2006/relationships/image" Target="../media/image4.png"/><Relationship Id="rId7" Type="http://schemas.openxmlformats.org/officeDocument/2006/relationships/tags" Target="../tags/tag7.xml"/><Relationship Id="rId12" Type="http://schemas.openxmlformats.org/officeDocument/2006/relationships/notesSlide" Target="../notesSlides/notesSlide13.xml"/><Relationship Id="rId17" Type="http://schemas.openxmlformats.org/officeDocument/2006/relationships/image" Target="../media/image25.jpeg"/><Relationship Id="rId2" Type="http://schemas.openxmlformats.org/officeDocument/2006/relationships/tags" Target="../tags/tag2.xml"/><Relationship Id="rId16" Type="http://schemas.openxmlformats.org/officeDocument/2006/relationships/image" Target="../media/image24.JPG"/><Relationship Id="rId20" Type="http://schemas.openxmlformats.org/officeDocument/2006/relationships/image" Target="../media/image2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15" Type="http://schemas.openxmlformats.org/officeDocument/2006/relationships/image" Target="../media/image23.jpeg"/><Relationship Id="rId10" Type="http://schemas.openxmlformats.org/officeDocument/2006/relationships/tags" Target="../tags/tag10.xml"/><Relationship Id="rId19" Type="http://schemas.openxmlformats.org/officeDocument/2006/relationships/image" Target="../media/image2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FBD70D-E98D-40E8-8836-F58C3B1F9D7F}"/>
              </a:ext>
            </a:extLst>
          </p:cNvPr>
          <p:cNvSpPr txBox="1"/>
          <p:nvPr/>
        </p:nvSpPr>
        <p:spPr>
          <a:xfrm>
            <a:off x="972727" y="2329458"/>
            <a:ext cx="4493538" cy="903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新员工入职指南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8DA63B6-63A8-4DE0-866C-AFDF454F4288}"/>
              </a:ext>
            </a:extLst>
          </p:cNvPr>
          <p:cNvCxnSpPr>
            <a:cxnSpLocks/>
          </p:cNvCxnSpPr>
          <p:nvPr/>
        </p:nvCxnSpPr>
        <p:spPr>
          <a:xfrm>
            <a:off x="1052695" y="3429000"/>
            <a:ext cx="43380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6452BD1-E0D2-4DAF-8C8A-F112E9A4DDDF}"/>
              </a:ext>
            </a:extLst>
          </p:cNvPr>
          <p:cNvSpPr txBox="1"/>
          <p:nvPr/>
        </p:nvSpPr>
        <p:spPr>
          <a:xfrm>
            <a:off x="1052695" y="36469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澈蓝行政人事部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14EDD4-31BF-4E8B-83AD-2C19E1C73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1746" y="1084516"/>
            <a:ext cx="4214253" cy="5124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B96FB2-9336-4E94-B040-22988A885B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3638" y="1084516"/>
            <a:ext cx="3293653" cy="51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7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延期 3">
            <a:extLst>
              <a:ext uri="{FF2B5EF4-FFF2-40B4-BE49-F238E27FC236}">
                <a16:creationId xmlns:a16="http://schemas.microsoft.com/office/drawing/2014/main" id="{8C921D65-EED9-4807-B711-09FD6F384BA2}"/>
              </a:ext>
            </a:extLst>
          </p:cNvPr>
          <p:cNvSpPr/>
          <p:nvPr/>
        </p:nvSpPr>
        <p:spPr>
          <a:xfrm>
            <a:off x="0" y="419878"/>
            <a:ext cx="735496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D3BC1-9155-4FFB-BFEC-6F5E9A18F3BD}"/>
              </a:ext>
            </a:extLst>
          </p:cNvPr>
          <p:cNvSpPr txBox="1"/>
          <p:nvPr/>
        </p:nvSpPr>
        <p:spPr>
          <a:xfrm>
            <a:off x="751505" y="57442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温馨提示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0CA84FF1-B9F1-4EED-9460-9328E29FC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311" y="5238786"/>
            <a:ext cx="10253927" cy="1344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noFill/>
            <a:miter lim="800000"/>
          </a:ln>
        </p:spPr>
        <p:txBody>
          <a:bodyPr lIns="91434" tIns="45717" rIns="91434" bIns="45717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2D059A99-88ED-4E39-BB55-99937AC8F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924" y="1758127"/>
            <a:ext cx="5385314" cy="1532646"/>
          </a:xfrm>
          <a:prstGeom prst="rect">
            <a:avLst/>
          </a:prstGeom>
          <a:solidFill>
            <a:srgbClr val="FAFAD4">
              <a:alpha val="69804"/>
            </a:srgbClr>
          </a:solidFill>
          <a:ln w="38100" cmpd="sng">
            <a:noFill/>
            <a:miter lim="800000"/>
          </a:ln>
        </p:spPr>
        <p:txBody>
          <a:bodyPr lIns="91434" tIns="45717" rIns="91434" bIns="45717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C6CECB75-148E-4955-83C3-1DB09755C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112" y="1687398"/>
            <a:ext cx="4403432" cy="1593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 cmpd="sng">
            <a:noFill/>
            <a:miter lim="800000"/>
          </a:ln>
        </p:spPr>
        <p:txBody>
          <a:bodyPr lIns="91434" tIns="45717" rIns="91434" bIns="45717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31425561-A19A-4B61-8D73-3F5A01A85D92}"/>
              </a:ext>
            </a:extLst>
          </p:cNvPr>
          <p:cNvSpPr/>
          <p:nvPr/>
        </p:nvSpPr>
        <p:spPr bwMode="auto">
          <a:xfrm>
            <a:off x="5796373" y="1507302"/>
            <a:ext cx="82551" cy="558885"/>
          </a:xfrm>
          <a:custGeom>
            <a:avLst/>
            <a:gdLst>
              <a:gd name="T0" fmla="*/ 0 w 102"/>
              <a:gd name="T1" fmla="*/ 0 h 474"/>
              <a:gd name="T2" fmla="*/ 102 w 102"/>
              <a:gd name="T3" fmla="*/ 108 h 474"/>
              <a:gd name="T4" fmla="*/ 102 w 102"/>
              <a:gd name="T5" fmla="*/ 474 h 474"/>
              <a:gd name="T6" fmla="*/ 0 w 102"/>
              <a:gd name="T7" fmla="*/ 366 h 474"/>
              <a:gd name="T8" fmla="*/ 0 w 102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474">
                <a:moveTo>
                  <a:pt x="0" y="0"/>
                </a:moveTo>
                <a:lnTo>
                  <a:pt x="102" y="108"/>
                </a:lnTo>
                <a:lnTo>
                  <a:pt x="102" y="474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rgbClr val="CBC981"/>
          </a:solidFill>
          <a:ln>
            <a:noFill/>
          </a:ln>
          <a:extLst/>
        </p:spPr>
        <p:txBody>
          <a:bodyPr lIns="91434" tIns="45717" rIns="91434" bIns="45717"/>
          <a:lstStyle/>
          <a:p>
            <a:endParaRPr lang="zh-CN" alt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D1CCA7C0-3A9D-4C25-98CF-C6307DA1874D}"/>
              </a:ext>
            </a:extLst>
          </p:cNvPr>
          <p:cNvSpPr/>
          <p:nvPr/>
        </p:nvSpPr>
        <p:spPr bwMode="auto">
          <a:xfrm>
            <a:off x="851561" y="1593850"/>
            <a:ext cx="135805" cy="472337"/>
          </a:xfrm>
          <a:custGeom>
            <a:avLst/>
            <a:gdLst>
              <a:gd name="T0" fmla="*/ 0 w 102"/>
              <a:gd name="T1" fmla="*/ 0 h 474"/>
              <a:gd name="T2" fmla="*/ 102 w 102"/>
              <a:gd name="T3" fmla="*/ 108 h 474"/>
              <a:gd name="T4" fmla="*/ 102 w 102"/>
              <a:gd name="T5" fmla="*/ 474 h 474"/>
              <a:gd name="T6" fmla="*/ 0 w 102"/>
              <a:gd name="T7" fmla="*/ 366 h 474"/>
              <a:gd name="T8" fmla="*/ 0 w 102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474">
                <a:moveTo>
                  <a:pt x="0" y="0"/>
                </a:moveTo>
                <a:lnTo>
                  <a:pt x="102" y="108"/>
                </a:lnTo>
                <a:lnTo>
                  <a:pt x="102" y="474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rgbClr val="484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4" tIns="45717" rIns="91434" bIns="45717"/>
          <a:lstStyle/>
          <a:p>
            <a:endParaRPr lang="zh-CN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8D863709-DC12-44D3-BEEC-16AE202D21C3}"/>
              </a:ext>
            </a:extLst>
          </p:cNvPr>
          <p:cNvSpPr/>
          <p:nvPr/>
        </p:nvSpPr>
        <p:spPr bwMode="auto">
          <a:xfrm>
            <a:off x="851562" y="1473086"/>
            <a:ext cx="3611272" cy="365547"/>
          </a:xfrm>
          <a:custGeom>
            <a:avLst/>
            <a:gdLst>
              <a:gd name="T0" fmla="*/ 0 w 2547"/>
              <a:gd name="T1" fmla="*/ 0 h 366"/>
              <a:gd name="T2" fmla="*/ 2547 w 2547"/>
              <a:gd name="T3" fmla="*/ 0 h 366"/>
              <a:gd name="T4" fmla="*/ 2400 w 2547"/>
              <a:gd name="T5" fmla="*/ 185 h 366"/>
              <a:gd name="T6" fmla="*/ 2547 w 2547"/>
              <a:gd name="T7" fmla="*/ 366 h 366"/>
              <a:gd name="T8" fmla="*/ 0 w 2547"/>
              <a:gd name="T9" fmla="*/ 366 h 366"/>
              <a:gd name="T10" fmla="*/ 0 w 2547"/>
              <a:gd name="T11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7" h="366">
                <a:moveTo>
                  <a:pt x="0" y="0"/>
                </a:moveTo>
                <a:lnTo>
                  <a:pt x="2547" y="0"/>
                </a:lnTo>
                <a:lnTo>
                  <a:pt x="2400" y="185"/>
                </a:lnTo>
                <a:lnTo>
                  <a:pt x="2547" y="366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lIns="91434" tIns="45717" rIns="91434" bIns="45717"/>
          <a:lstStyle/>
          <a:p>
            <a:endParaRPr lang="zh-CN" altLang="en-US"/>
          </a:p>
        </p:txBody>
      </p:sp>
      <p:sp>
        <p:nvSpPr>
          <p:cNvPr id="30" name="Freeform 12">
            <a:extLst>
              <a:ext uri="{FF2B5EF4-FFF2-40B4-BE49-F238E27FC236}">
                <a16:creationId xmlns:a16="http://schemas.microsoft.com/office/drawing/2014/main" id="{2DD38BBB-EF68-4108-AEFE-E544FAC82625}"/>
              </a:ext>
            </a:extLst>
          </p:cNvPr>
          <p:cNvSpPr/>
          <p:nvPr/>
        </p:nvSpPr>
        <p:spPr bwMode="auto">
          <a:xfrm>
            <a:off x="5796374" y="1524765"/>
            <a:ext cx="4016190" cy="362809"/>
          </a:xfrm>
          <a:custGeom>
            <a:avLst/>
            <a:gdLst>
              <a:gd name="T0" fmla="*/ 0 w 2649"/>
              <a:gd name="T1" fmla="*/ 0 h 366"/>
              <a:gd name="T2" fmla="*/ 2649 w 2649"/>
              <a:gd name="T3" fmla="*/ 0 h 366"/>
              <a:gd name="T4" fmla="*/ 2502 w 2649"/>
              <a:gd name="T5" fmla="*/ 186 h 366"/>
              <a:gd name="T6" fmla="*/ 2649 w 2649"/>
              <a:gd name="T7" fmla="*/ 366 h 366"/>
              <a:gd name="T8" fmla="*/ 0 w 2649"/>
              <a:gd name="T9" fmla="*/ 366 h 366"/>
              <a:gd name="T10" fmla="*/ 0 w 2649"/>
              <a:gd name="T11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49" h="366">
                <a:moveTo>
                  <a:pt x="0" y="0"/>
                </a:moveTo>
                <a:lnTo>
                  <a:pt x="2649" y="0"/>
                </a:lnTo>
                <a:lnTo>
                  <a:pt x="2502" y="186"/>
                </a:lnTo>
                <a:lnTo>
                  <a:pt x="2649" y="366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rgbClr val="CBC981"/>
          </a:solidFill>
          <a:ln>
            <a:noFill/>
          </a:ln>
          <a:extLst/>
        </p:spPr>
        <p:txBody>
          <a:bodyPr lIns="91434" tIns="45717" rIns="91434" bIns="45717"/>
          <a:lstStyle/>
          <a:p>
            <a:endParaRPr lang="zh-CN" altLang="en-US"/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D4C34AA5-9FE0-46F2-8C04-344A80BF5E89}"/>
              </a:ext>
            </a:extLst>
          </p:cNvPr>
          <p:cNvSpPr/>
          <p:nvPr/>
        </p:nvSpPr>
        <p:spPr bwMode="auto">
          <a:xfrm>
            <a:off x="927761" y="5008599"/>
            <a:ext cx="109915" cy="584935"/>
          </a:xfrm>
          <a:custGeom>
            <a:avLst/>
            <a:gdLst>
              <a:gd name="T0" fmla="*/ 0 w 102"/>
              <a:gd name="T1" fmla="*/ 0 h 474"/>
              <a:gd name="T2" fmla="*/ 102 w 102"/>
              <a:gd name="T3" fmla="*/ 108 h 474"/>
              <a:gd name="T4" fmla="*/ 102 w 102"/>
              <a:gd name="T5" fmla="*/ 474 h 474"/>
              <a:gd name="T6" fmla="*/ 0 w 102"/>
              <a:gd name="T7" fmla="*/ 366 h 474"/>
              <a:gd name="T8" fmla="*/ 0 w 102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474">
                <a:moveTo>
                  <a:pt x="0" y="0"/>
                </a:moveTo>
                <a:lnTo>
                  <a:pt x="102" y="108"/>
                </a:lnTo>
                <a:lnTo>
                  <a:pt x="102" y="474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lIns="91434" tIns="45717" rIns="91434" bIns="45717"/>
          <a:lstStyle/>
          <a:p>
            <a:endParaRPr lang="zh-CN" altLang="en-US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77A202FD-A471-40F4-BDDB-6556BC381FE7}"/>
              </a:ext>
            </a:extLst>
          </p:cNvPr>
          <p:cNvSpPr/>
          <p:nvPr/>
        </p:nvSpPr>
        <p:spPr bwMode="auto">
          <a:xfrm>
            <a:off x="927761" y="5026062"/>
            <a:ext cx="4881147" cy="362809"/>
          </a:xfrm>
          <a:custGeom>
            <a:avLst/>
            <a:gdLst>
              <a:gd name="T0" fmla="*/ 0 w 2649"/>
              <a:gd name="T1" fmla="*/ 0 h 366"/>
              <a:gd name="T2" fmla="*/ 2649 w 2649"/>
              <a:gd name="T3" fmla="*/ 0 h 366"/>
              <a:gd name="T4" fmla="*/ 2502 w 2649"/>
              <a:gd name="T5" fmla="*/ 186 h 366"/>
              <a:gd name="T6" fmla="*/ 2649 w 2649"/>
              <a:gd name="T7" fmla="*/ 366 h 366"/>
              <a:gd name="T8" fmla="*/ 0 w 2649"/>
              <a:gd name="T9" fmla="*/ 366 h 366"/>
              <a:gd name="T10" fmla="*/ 0 w 2649"/>
              <a:gd name="T11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49" h="366">
                <a:moveTo>
                  <a:pt x="0" y="0"/>
                </a:moveTo>
                <a:lnTo>
                  <a:pt x="2649" y="0"/>
                </a:lnTo>
                <a:lnTo>
                  <a:pt x="2502" y="186"/>
                </a:lnTo>
                <a:lnTo>
                  <a:pt x="2649" y="366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91434" tIns="45717" rIns="91434" bIns="45717"/>
          <a:lstStyle/>
          <a:p>
            <a:endParaRPr lang="zh-CN" altLang="en-US" dirty="0"/>
          </a:p>
        </p:txBody>
      </p:sp>
      <p:sp>
        <p:nvSpPr>
          <p:cNvPr id="33" name="TextBox 66">
            <a:extLst>
              <a:ext uri="{FF2B5EF4-FFF2-40B4-BE49-F238E27FC236}">
                <a16:creationId xmlns:a16="http://schemas.microsoft.com/office/drawing/2014/main" id="{ABBAFA8E-17A0-41D3-A887-E765057EF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111" y="1474673"/>
            <a:ext cx="2847206" cy="36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更换群组信息</a:t>
            </a:r>
          </a:p>
        </p:txBody>
      </p:sp>
      <p:sp>
        <p:nvSpPr>
          <p:cNvPr id="34" name="TextBox 67">
            <a:extLst>
              <a:ext uri="{FF2B5EF4-FFF2-40B4-BE49-F238E27FC236}">
                <a16:creationId xmlns:a16="http://schemas.microsoft.com/office/drawing/2014/main" id="{7FB19DCC-C0B0-4FCA-A7B8-ED0EA66AC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924" y="1498409"/>
            <a:ext cx="3339504" cy="36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lvl="0"/>
            <a:r>
              <a:rPr lang="zh-CN" altLang="en-US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邮箱说明</a:t>
            </a:r>
          </a:p>
        </p:txBody>
      </p:sp>
      <p:sp>
        <p:nvSpPr>
          <p:cNvPr id="35" name="TextBox 68">
            <a:extLst>
              <a:ext uri="{FF2B5EF4-FFF2-40B4-BE49-F238E27FC236}">
                <a16:creationId xmlns:a16="http://schemas.microsoft.com/office/drawing/2014/main" id="{DB14BFA1-DB05-44A9-BD0F-1B4C37C56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361" y="5018124"/>
            <a:ext cx="4114712" cy="36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其他事宜</a:t>
            </a:r>
          </a:p>
        </p:txBody>
      </p:sp>
      <p:sp>
        <p:nvSpPr>
          <p:cNvPr id="44" name="TextBox 69">
            <a:extLst>
              <a:ext uri="{FF2B5EF4-FFF2-40B4-BE49-F238E27FC236}">
                <a16:creationId xmlns:a16="http://schemas.microsoft.com/office/drawing/2014/main" id="{159F142B-1DC6-470A-A677-E3BC8BA0A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224" y="2007480"/>
            <a:ext cx="4012850" cy="111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lvl="0" algn="just">
              <a:lnSpc>
                <a:spcPts val="2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提前下载钉钉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，进入公司群组后：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ts val="2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将群组昵称改为自己姓名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ts val="2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更换定钉钉头像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ts val="2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在钉钉完善个人档案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70">
            <a:extLst>
              <a:ext uri="{FF2B5EF4-FFF2-40B4-BE49-F238E27FC236}">
                <a16:creationId xmlns:a16="http://schemas.microsoft.com/office/drawing/2014/main" id="{A14F564A-AD87-4D1A-A977-F642719FB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587" y="2066187"/>
            <a:ext cx="3933639" cy="86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lvl="0" algn="just">
              <a:lnSpc>
                <a:spcPts val="2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登录邮箱查收邮件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ts val="2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在钉钉绑定企业邮箱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ts val="2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设置邮箱签名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71">
            <a:extLst>
              <a:ext uri="{FF2B5EF4-FFF2-40B4-BE49-F238E27FC236}">
                <a16:creationId xmlns:a16="http://schemas.microsoft.com/office/drawing/2014/main" id="{0CA51CE3-3FC8-4C70-B218-80097582F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86" y="5501879"/>
            <a:ext cx="9850703" cy="6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lvl="0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公司相关制度及通知公告查看的三种路径：钉钉公告、钉盘、入职培训。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r>
              <a:rPr lang="zh-CN" altLang="en-US" dirty="0">
                <a:solidFill>
                  <a:srgbClr val="E7E6E6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srgbClr val="E7E6E6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在你入职当天，行政人事部会将入职读物借阅予你，需要你在规定时间内完成阅读；在你提交转正申请时需附上读书笔记。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15">
            <a:extLst>
              <a:ext uri="{FF2B5EF4-FFF2-40B4-BE49-F238E27FC236}">
                <a16:creationId xmlns:a16="http://schemas.microsoft.com/office/drawing/2014/main" id="{20575F8F-A533-4EE5-9C32-0EEA71FD0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002" y="3640614"/>
            <a:ext cx="10304236" cy="12630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 cmpd="sng">
            <a:noFill/>
            <a:miter lim="800000"/>
          </a:ln>
        </p:spPr>
        <p:txBody>
          <a:bodyPr lIns="91434" tIns="45717" rIns="91434" bIns="45717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2" name="Freeform 14">
            <a:extLst>
              <a:ext uri="{FF2B5EF4-FFF2-40B4-BE49-F238E27FC236}">
                <a16:creationId xmlns:a16="http://schemas.microsoft.com/office/drawing/2014/main" id="{B937D0E2-9CB6-4DDB-ABC1-885140D7E996}"/>
              </a:ext>
            </a:extLst>
          </p:cNvPr>
          <p:cNvSpPr/>
          <p:nvPr/>
        </p:nvSpPr>
        <p:spPr bwMode="auto">
          <a:xfrm>
            <a:off x="877451" y="3410426"/>
            <a:ext cx="109915" cy="608681"/>
          </a:xfrm>
          <a:custGeom>
            <a:avLst/>
            <a:gdLst>
              <a:gd name="T0" fmla="*/ 0 w 102"/>
              <a:gd name="T1" fmla="*/ 0 h 474"/>
              <a:gd name="T2" fmla="*/ 102 w 102"/>
              <a:gd name="T3" fmla="*/ 108 h 474"/>
              <a:gd name="T4" fmla="*/ 102 w 102"/>
              <a:gd name="T5" fmla="*/ 474 h 474"/>
              <a:gd name="T6" fmla="*/ 0 w 102"/>
              <a:gd name="T7" fmla="*/ 366 h 474"/>
              <a:gd name="T8" fmla="*/ 0 w 102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474">
                <a:moveTo>
                  <a:pt x="0" y="0"/>
                </a:moveTo>
                <a:lnTo>
                  <a:pt x="102" y="108"/>
                </a:lnTo>
                <a:lnTo>
                  <a:pt x="102" y="474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lIns="91434" tIns="45717" rIns="91434" bIns="45717"/>
          <a:lstStyle/>
          <a:p>
            <a:endParaRPr lang="zh-CN" altLang="en-US"/>
          </a:p>
        </p:txBody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B578824B-9722-4984-B59E-8A5894157D25}"/>
              </a:ext>
            </a:extLst>
          </p:cNvPr>
          <p:cNvSpPr/>
          <p:nvPr/>
        </p:nvSpPr>
        <p:spPr bwMode="auto">
          <a:xfrm>
            <a:off x="877451" y="3427889"/>
            <a:ext cx="4881147" cy="362809"/>
          </a:xfrm>
          <a:custGeom>
            <a:avLst/>
            <a:gdLst>
              <a:gd name="T0" fmla="*/ 0 w 2649"/>
              <a:gd name="T1" fmla="*/ 0 h 366"/>
              <a:gd name="T2" fmla="*/ 2649 w 2649"/>
              <a:gd name="T3" fmla="*/ 0 h 366"/>
              <a:gd name="T4" fmla="*/ 2502 w 2649"/>
              <a:gd name="T5" fmla="*/ 186 h 366"/>
              <a:gd name="T6" fmla="*/ 2649 w 2649"/>
              <a:gd name="T7" fmla="*/ 366 h 366"/>
              <a:gd name="T8" fmla="*/ 0 w 2649"/>
              <a:gd name="T9" fmla="*/ 366 h 366"/>
              <a:gd name="T10" fmla="*/ 0 w 2649"/>
              <a:gd name="T11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49" h="366">
                <a:moveTo>
                  <a:pt x="0" y="0"/>
                </a:moveTo>
                <a:lnTo>
                  <a:pt x="2649" y="0"/>
                </a:lnTo>
                <a:lnTo>
                  <a:pt x="2502" y="186"/>
                </a:lnTo>
                <a:lnTo>
                  <a:pt x="2649" y="366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lIns="91434" tIns="45717" rIns="91434" bIns="45717"/>
          <a:lstStyle/>
          <a:p>
            <a:endParaRPr lang="zh-CN" altLang="en-US"/>
          </a:p>
        </p:txBody>
      </p:sp>
      <p:sp>
        <p:nvSpPr>
          <p:cNvPr id="55" name="TextBox 68">
            <a:extLst>
              <a:ext uri="{FF2B5EF4-FFF2-40B4-BE49-F238E27FC236}">
                <a16:creationId xmlns:a16="http://schemas.microsoft.com/office/drawing/2014/main" id="{1E052018-E48E-4E18-A315-10BF26614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051" y="3419951"/>
            <a:ext cx="4114712" cy="36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îṩḻiḑé">
            <a:extLst>
              <a:ext uri="{FF2B5EF4-FFF2-40B4-BE49-F238E27FC236}">
                <a16:creationId xmlns:a16="http://schemas.microsoft.com/office/drawing/2014/main" id="{0C2F80C6-CCD5-4B01-AE65-D3E66DB111DC}"/>
              </a:ext>
            </a:extLst>
          </p:cNvPr>
          <p:cNvSpPr txBox="1"/>
          <p:nvPr/>
        </p:nvSpPr>
        <p:spPr>
          <a:xfrm>
            <a:off x="1308114" y="3887143"/>
            <a:ext cx="2292335" cy="1016552"/>
          </a:xfrm>
          <a:prstGeom prst="rect">
            <a:avLst/>
          </a:prstGeom>
          <a:noFill/>
        </p:spPr>
        <p:txBody>
          <a:bodyPr wrap="square" lIns="90000" tIns="46800" rIns="90000" bIns="46800" anchor="ctr" anchorCtr="1">
            <a:normAutofit/>
          </a:bodyPr>
          <a:lstStyle/>
          <a:p>
            <a:pPr lvl="0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西安办公区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账号：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cheerslife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</a:p>
          <a:p>
            <a:pPr lvl="0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密码：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CheersLife@Xi'an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îṩḻiḑé">
            <a:extLst>
              <a:ext uri="{FF2B5EF4-FFF2-40B4-BE49-F238E27FC236}">
                <a16:creationId xmlns:a16="http://schemas.microsoft.com/office/drawing/2014/main" id="{D196CBA7-6BC1-4576-AC10-D413726A3D02}"/>
              </a:ext>
            </a:extLst>
          </p:cNvPr>
          <p:cNvSpPr txBox="1"/>
          <p:nvPr/>
        </p:nvSpPr>
        <p:spPr>
          <a:xfrm>
            <a:off x="3719741" y="3858269"/>
            <a:ext cx="2376259" cy="1016552"/>
          </a:xfrm>
          <a:prstGeom prst="rect">
            <a:avLst/>
          </a:prstGeom>
          <a:noFill/>
        </p:spPr>
        <p:txBody>
          <a:bodyPr wrap="square" lIns="90000" tIns="46800" rIns="90000" bIns="46800" anchor="ctr" anchorCtr="1">
            <a:normAutofit/>
          </a:bodyPr>
          <a:lstStyle/>
          <a:p>
            <a:pPr lvl="0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￭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上海办公区：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账号：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CheersLife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</a:p>
          <a:p>
            <a:pPr lvl="0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密码：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CheersLife9527</a:t>
            </a:r>
          </a:p>
          <a:p>
            <a:pPr lvl="0"/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A967D1B-D26D-41A0-B5A8-0E887499A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4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4" grpId="0" animBg="1" autoUpdateAnimBg="0"/>
      <p:bldP spid="25" grpId="0" animBg="1" autoUpdateAnimBg="0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utoUpdateAnimBg="0"/>
      <p:bldP spid="34" grpId="0" autoUpdateAnimBg="0"/>
      <p:bldP spid="35" grpId="0" autoUpdateAnimBg="0"/>
      <p:bldP spid="44" grpId="0" autoUpdateAnimBg="0"/>
      <p:bldP spid="45" grpId="0" autoUpdateAnimBg="0"/>
      <p:bldP spid="46" grpId="0" autoUpdateAnimBg="0"/>
      <p:bldP spid="51" grpId="0" animBg="1" autoUpdateAnimBg="0"/>
      <p:bldP spid="52" grpId="0" animBg="1"/>
      <p:bldP spid="54" grpId="0" animBg="1"/>
      <p:bldP spid="5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92AE262-7A4A-4A39-8E08-9E897096E4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168" y="1167581"/>
            <a:ext cx="4875324" cy="4522839"/>
          </a:xfrm>
          <a:custGeom>
            <a:avLst/>
            <a:gdLst>
              <a:gd name="connsiteX0" fmla="*/ 0 w 4875324"/>
              <a:gd name="connsiteY0" fmla="*/ 0 h 4522839"/>
              <a:gd name="connsiteX1" fmla="*/ 4875324 w 4875324"/>
              <a:gd name="connsiteY1" fmla="*/ 0 h 4522839"/>
              <a:gd name="connsiteX2" fmla="*/ 4875324 w 4875324"/>
              <a:gd name="connsiteY2" fmla="*/ 4522839 h 4522839"/>
              <a:gd name="connsiteX3" fmla="*/ 0 w 4875324"/>
              <a:gd name="connsiteY3" fmla="*/ 4522839 h 452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324" h="4522839">
                <a:moveTo>
                  <a:pt x="0" y="0"/>
                </a:moveTo>
                <a:lnTo>
                  <a:pt x="4875324" y="0"/>
                </a:lnTo>
                <a:lnTo>
                  <a:pt x="4875324" y="4522839"/>
                </a:lnTo>
                <a:lnTo>
                  <a:pt x="0" y="4522839"/>
                </a:lnTo>
                <a:close/>
              </a:path>
            </a:pathLst>
          </a:cu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D09486-D5BE-4BAB-B73F-0B071DB5D9ED}"/>
              </a:ext>
            </a:extLst>
          </p:cNvPr>
          <p:cNvSpPr txBox="1"/>
          <p:nvPr/>
        </p:nvSpPr>
        <p:spPr>
          <a:xfrm>
            <a:off x="6803926" y="909942"/>
            <a:ext cx="268214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691A6E-CA6A-419B-AB9B-31BA4CE38814}"/>
              </a:ext>
            </a:extLst>
          </p:cNvPr>
          <p:cNvSpPr txBox="1"/>
          <p:nvPr/>
        </p:nvSpPr>
        <p:spPr>
          <a:xfrm>
            <a:off x="6931746" y="3429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制度概述篇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D657567-7DEA-4B48-BE23-D28D517CC573}"/>
              </a:ext>
            </a:extLst>
          </p:cNvPr>
          <p:cNvCxnSpPr/>
          <p:nvPr/>
        </p:nvCxnSpPr>
        <p:spPr>
          <a:xfrm>
            <a:off x="6096000" y="1167581"/>
            <a:ext cx="0" cy="45228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8FFC762-3374-46CB-9BFA-BCECE7F97D8C}"/>
              </a:ext>
            </a:extLst>
          </p:cNvPr>
          <p:cNvSpPr txBox="1"/>
          <p:nvPr/>
        </p:nvSpPr>
        <p:spPr>
          <a:xfrm>
            <a:off x="6419892" y="4165738"/>
            <a:ext cx="4698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考勤制度简介          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02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新员工管理制度及流程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03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薪酬与福利              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04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劳动合同说明</a:t>
            </a:r>
          </a:p>
        </p:txBody>
      </p:sp>
    </p:spTree>
    <p:extLst>
      <p:ext uri="{BB962C8B-B14F-4D97-AF65-F5344CB8AC3E}">
        <p14:creationId xmlns:p14="http://schemas.microsoft.com/office/powerpoint/2010/main" val="3576089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延期 3">
            <a:extLst>
              <a:ext uri="{FF2B5EF4-FFF2-40B4-BE49-F238E27FC236}">
                <a16:creationId xmlns:a16="http://schemas.microsoft.com/office/drawing/2014/main" id="{8C921D65-EED9-4807-B711-09FD6F384BA2}"/>
              </a:ext>
            </a:extLst>
          </p:cNvPr>
          <p:cNvSpPr/>
          <p:nvPr/>
        </p:nvSpPr>
        <p:spPr>
          <a:xfrm>
            <a:off x="0" y="419878"/>
            <a:ext cx="735496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D3BC1-9155-4FFB-BFEC-6F5E9A18F3BD}"/>
              </a:ext>
            </a:extLst>
          </p:cNvPr>
          <p:cNvSpPr txBox="1"/>
          <p:nvPr/>
        </p:nvSpPr>
        <p:spPr>
          <a:xfrm>
            <a:off x="735496" y="57356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考勤制度简介</a:t>
            </a:r>
          </a:p>
        </p:txBody>
      </p:sp>
      <p:sp>
        <p:nvSpPr>
          <p:cNvPr id="47" name="L 形 46">
            <a:extLst>
              <a:ext uri="{FF2B5EF4-FFF2-40B4-BE49-F238E27FC236}">
                <a16:creationId xmlns:a16="http://schemas.microsoft.com/office/drawing/2014/main" id="{53F76EF3-196A-4B5A-9D3C-4CFC6826B4CF}"/>
              </a:ext>
            </a:extLst>
          </p:cNvPr>
          <p:cNvSpPr/>
          <p:nvPr/>
        </p:nvSpPr>
        <p:spPr>
          <a:xfrm rot="5400000">
            <a:off x="2604069" y="3723064"/>
            <a:ext cx="1519334" cy="3429917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FBBC7C37-E0FD-4692-88AA-C95351D56483}"/>
              </a:ext>
            </a:extLst>
          </p:cNvPr>
          <p:cNvSpPr/>
          <p:nvPr/>
        </p:nvSpPr>
        <p:spPr>
          <a:xfrm>
            <a:off x="4635462" y="4161814"/>
            <a:ext cx="430644" cy="430644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L 形 49">
            <a:extLst>
              <a:ext uri="{FF2B5EF4-FFF2-40B4-BE49-F238E27FC236}">
                <a16:creationId xmlns:a16="http://schemas.microsoft.com/office/drawing/2014/main" id="{F74EC481-EBF0-4581-B6D7-952A56967D09}"/>
              </a:ext>
            </a:extLst>
          </p:cNvPr>
          <p:cNvSpPr/>
          <p:nvPr/>
        </p:nvSpPr>
        <p:spPr>
          <a:xfrm rot="5400000">
            <a:off x="5864498" y="3389661"/>
            <a:ext cx="1519334" cy="2917547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2" name="等腰三角形 51">
            <a:extLst>
              <a:ext uri="{FF2B5EF4-FFF2-40B4-BE49-F238E27FC236}">
                <a16:creationId xmlns:a16="http://schemas.microsoft.com/office/drawing/2014/main" id="{0CCF1533-3852-4CB4-AD80-C5336AD199F7}"/>
              </a:ext>
            </a:extLst>
          </p:cNvPr>
          <p:cNvSpPr/>
          <p:nvPr/>
        </p:nvSpPr>
        <p:spPr>
          <a:xfrm>
            <a:off x="7652295" y="3546816"/>
            <a:ext cx="430644" cy="430644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L 形 52">
            <a:extLst>
              <a:ext uri="{FF2B5EF4-FFF2-40B4-BE49-F238E27FC236}">
                <a16:creationId xmlns:a16="http://schemas.microsoft.com/office/drawing/2014/main" id="{C5B9F17C-3113-4FF4-82B8-99AD803AA6C3}"/>
              </a:ext>
            </a:extLst>
          </p:cNvPr>
          <p:cNvSpPr/>
          <p:nvPr/>
        </p:nvSpPr>
        <p:spPr>
          <a:xfrm rot="5400000">
            <a:off x="8922528" y="2743325"/>
            <a:ext cx="1519334" cy="2666263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D40A7AA-6E01-49F5-B67F-FAE74DE60234}"/>
              </a:ext>
            </a:extLst>
          </p:cNvPr>
          <p:cNvSpPr txBox="1"/>
          <p:nvPr/>
        </p:nvSpPr>
        <p:spPr>
          <a:xfrm>
            <a:off x="2128717" y="50658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工作时间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2E7F148-88E6-4958-8220-3B5A9303C295}"/>
              </a:ext>
            </a:extLst>
          </p:cNvPr>
          <p:cNvSpPr txBox="1"/>
          <p:nvPr/>
        </p:nvSpPr>
        <p:spPr>
          <a:xfrm>
            <a:off x="5520238" y="44813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请休假流程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2CEA6C2-6E13-48C7-A147-207BACD9986C}"/>
              </a:ext>
            </a:extLst>
          </p:cNvPr>
          <p:cNvSpPr txBox="1"/>
          <p:nvPr/>
        </p:nvSpPr>
        <p:spPr>
          <a:xfrm>
            <a:off x="8812913" y="37249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违规处理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55133C6-B733-4D7C-A2FC-1849797876F8}"/>
              </a:ext>
            </a:extLst>
          </p:cNvPr>
          <p:cNvSpPr txBox="1"/>
          <p:nvPr/>
        </p:nvSpPr>
        <p:spPr>
          <a:xfrm>
            <a:off x="5066106" y="1842449"/>
            <a:ext cx="2941249" cy="136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天以内请休假，员工需至少提前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天通过钉钉向直属上级提申请；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￭ 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天以上的需至少提前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天向直属上级、分管高管提出申请，并做好工作安排。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41C3052-9810-4587-A4A6-480C6B0864B4}"/>
              </a:ext>
            </a:extLst>
          </p:cNvPr>
          <p:cNvSpPr txBox="1"/>
          <p:nvPr/>
        </p:nvSpPr>
        <p:spPr>
          <a:xfrm>
            <a:off x="8349063" y="1290182"/>
            <a:ext cx="2719258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当月异常打卡次数大于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次者，由部门负责人邮件告知本人，给予一次警告提醒，并记旷工一天。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îṣļîḑé-TextBox 5">
            <a:extLst>
              <a:ext uri="{FF2B5EF4-FFF2-40B4-BE49-F238E27FC236}">
                <a16:creationId xmlns:a16="http://schemas.microsoft.com/office/drawing/2014/main" id="{3879510F-1E59-48AB-B2E4-942DB173338C}"/>
              </a:ext>
            </a:extLst>
          </p:cNvPr>
          <p:cNvSpPr txBox="1"/>
          <p:nvPr/>
        </p:nvSpPr>
        <p:spPr>
          <a:xfrm>
            <a:off x="1559915" y="2566810"/>
            <a:ext cx="3429918" cy="2025648"/>
          </a:xfrm>
          <a:prstGeom prst="rect">
            <a:avLst/>
          </a:prstGeom>
          <a:noFill/>
        </p:spPr>
        <p:txBody>
          <a:bodyPr wrap="square" lIns="120000" tIns="62400" rIns="120000" bIns="62400" anchor="t">
            <a:noAutofit/>
          </a:bodyPr>
          <a:lstStyle/>
          <a:p>
            <a:pPr algn="just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公司每周工作五天，实行八小时工作制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）上午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08:30——12:00  </a:t>
            </a:r>
          </a:p>
          <a:p>
            <a:pPr algn="just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）下午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13:30——17:30</a:t>
            </a:r>
          </a:p>
          <a:p>
            <a:pPr algn="just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08:30——08:45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为早高峰缓冲期；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￭ 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11:45——12:00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为错峰用餐期；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￭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Cheers Life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为研发企业，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实行早到早走，晚到晚走原则。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28F6FAE0-5C64-4576-AD3E-17B70216847B}"/>
              </a:ext>
            </a:extLst>
          </p:cNvPr>
          <p:cNvSpPr/>
          <p:nvPr/>
        </p:nvSpPr>
        <p:spPr>
          <a:xfrm>
            <a:off x="10584683" y="2850638"/>
            <a:ext cx="430644" cy="430644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文本框 1"/>
          <p:cNvSpPr txBox="1"/>
          <p:nvPr/>
        </p:nvSpPr>
        <p:spPr>
          <a:xfrm>
            <a:off x="8506501" y="6043801"/>
            <a:ext cx="415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具体参见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14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CheersLife</a:t>
            </a:r>
            <a:r>
              <a:rPr lang="zh-CN" altLang="en-US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考勤管理制度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B33318-0F71-443C-B3BF-91B828697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延期 3">
            <a:extLst>
              <a:ext uri="{FF2B5EF4-FFF2-40B4-BE49-F238E27FC236}">
                <a16:creationId xmlns:a16="http://schemas.microsoft.com/office/drawing/2014/main" id="{8C921D65-EED9-4807-B711-09FD6F384BA2}"/>
              </a:ext>
            </a:extLst>
          </p:cNvPr>
          <p:cNvSpPr/>
          <p:nvPr/>
        </p:nvSpPr>
        <p:spPr>
          <a:xfrm>
            <a:off x="0" y="419878"/>
            <a:ext cx="735496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D3BC1-9155-4FFB-BFEC-6F5E9A18F3BD}"/>
              </a:ext>
            </a:extLst>
          </p:cNvPr>
          <p:cNvSpPr txBox="1"/>
          <p:nvPr/>
        </p:nvSpPr>
        <p:spPr>
          <a:xfrm>
            <a:off x="761436" y="52601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新员工管理制度简介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DAFCF110-2FA1-4572-AFA9-0C48154655A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50800" y="3227071"/>
            <a:ext cx="3211296" cy="8197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AA114547-BAF1-45A3-8CD0-75E4664E989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72098" y="4062051"/>
            <a:ext cx="2978702" cy="7119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59744077-3D89-4A7F-A342-0D19C0C0E65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61986" y="4870853"/>
            <a:ext cx="3010112" cy="7767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AutoShape 6">
            <a:extLst>
              <a:ext uri="{FF2B5EF4-FFF2-40B4-BE49-F238E27FC236}">
                <a16:creationId xmlns:a16="http://schemas.microsoft.com/office/drawing/2014/main" id="{F417BCE4-ECF1-4221-9EB0-9A7824702209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698522" y="3855267"/>
            <a:ext cx="4004759" cy="1015586"/>
          </a:xfrm>
          <a:prstGeom prst="parallelogram">
            <a:avLst>
              <a:gd name="adj" fmla="val 98582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AutoShape 7">
            <a:extLst>
              <a:ext uri="{FF2B5EF4-FFF2-40B4-BE49-F238E27FC236}">
                <a16:creationId xmlns:a16="http://schemas.microsoft.com/office/drawing/2014/main" id="{299EEF88-F9C2-4F19-B591-940131DA96C4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3646043" y="2996732"/>
            <a:ext cx="4004757" cy="1065319"/>
          </a:xfrm>
          <a:prstGeom prst="parallelogram">
            <a:avLst>
              <a:gd name="adj" fmla="val 96330"/>
            </a:avLst>
          </a:prstGeom>
          <a:solidFill>
            <a:srgbClr val="CBC98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Freeform 8">
            <a:extLst>
              <a:ext uri="{FF2B5EF4-FFF2-40B4-BE49-F238E27FC236}">
                <a16:creationId xmlns:a16="http://schemas.microsoft.com/office/drawing/2014/main" id="{05ED6457-3085-4CAB-8568-7D9461CF59F1}"/>
              </a:ext>
            </a:extLst>
          </p:cNvPr>
          <p:cNvSpPr/>
          <p:nvPr/>
        </p:nvSpPr>
        <p:spPr bwMode="gray">
          <a:xfrm>
            <a:off x="3692931" y="3007202"/>
            <a:ext cx="1010350" cy="1863651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201" y="370"/>
              </a:cxn>
              <a:cxn ang="0">
                <a:pos x="201" y="210"/>
              </a:cxn>
              <a:cxn ang="0">
                <a:pos x="0" y="0"/>
              </a:cxn>
              <a:cxn ang="0">
                <a:pos x="0" y="167"/>
              </a:cxn>
            </a:cxnLst>
            <a:rect l="0" t="0" r="r" b="b"/>
            <a:pathLst>
              <a:path w="201" h="370">
                <a:moveTo>
                  <a:pt x="0" y="167"/>
                </a:moveTo>
                <a:lnTo>
                  <a:pt x="201" y="370"/>
                </a:lnTo>
                <a:lnTo>
                  <a:pt x="201" y="210"/>
                </a:lnTo>
                <a:lnTo>
                  <a:pt x="0" y="0"/>
                </a:lnTo>
                <a:lnTo>
                  <a:pt x="0" y="16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AutoShape 9">
            <a:extLst>
              <a:ext uri="{FF2B5EF4-FFF2-40B4-BE49-F238E27FC236}">
                <a16:creationId xmlns:a16="http://schemas.microsoft.com/office/drawing/2014/main" id="{A3B6751E-113E-428F-BAEC-EA34EBCFBF80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6635213" y="2143431"/>
            <a:ext cx="4226883" cy="1083640"/>
          </a:xfrm>
          <a:prstGeom prst="parallelogram">
            <a:avLst>
              <a:gd name="adj" fmla="val 92256"/>
            </a:avLst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Freeform 10">
            <a:extLst>
              <a:ext uri="{FF2B5EF4-FFF2-40B4-BE49-F238E27FC236}">
                <a16:creationId xmlns:a16="http://schemas.microsoft.com/office/drawing/2014/main" id="{C4720D67-A4F3-4411-8F5F-5FD47E7357DB}"/>
              </a:ext>
            </a:extLst>
          </p:cNvPr>
          <p:cNvSpPr/>
          <p:nvPr/>
        </p:nvSpPr>
        <p:spPr bwMode="gray">
          <a:xfrm>
            <a:off x="6635214" y="2143431"/>
            <a:ext cx="1015586" cy="1918620"/>
          </a:xfrm>
          <a:custGeom>
            <a:avLst/>
            <a:gdLst/>
            <a:ahLst/>
            <a:cxnLst>
              <a:cxn ang="0">
                <a:pos x="0" y="167"/>
              </a:cxn>
              <a:cxn ang="0">
                <a:pos x="201" y="370"/>
              </a:cxn>
              <a:cxn ang="0">
                <a:pos x="201" y="210"/>
              </a:cxn>
              <a:cxn ang="0">
                <a:pos x="0" y="0"/>
              </a:cxn>
              <a:cxn ang="0">
                <a:pos x="0" y="167"/>
              </a:cxn>
            </a:cxnLst>
            <a:rect l="0" t="0" r="r" b="b"/>
            <a:pathLst>
              <a:path w="201" h="370">
                <a:moveTo>
                  <a:pt x="0" y="167"/>
                </a:moveTo>
                <a:lnTo>
                  <a:pt x="201" y="370"/>
                </a:lnTo>
                <a:lnTo>
                  <a:pt x="201" y="210"/>
                </a:lnTo>
                <a:lnTo>
                  <a:pt x="0" y="0"/>
                </a:lnTo>
                <a:lnTo>
                  <a:pt x="0" y="16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Freeform 83">
            <a:extLst>
              <a:ext uri="{FF2B5EF4-FFF2-40B4-BE49-F238E27FC236}">
                <a16:creationId xmlns:a16="http://schemas.microsoft.com/office/drawing/2014/main" id="{48A1CC10-DAFD-42C3-BE07-CC0F001D3BD7}"/>
              </a:ext>
            </a:extLst>
          </p:cNvPr>
          <p:cNvSpPr/>
          <p:nvPr/>
        </p:nvSpPr>
        <p:spPr bwMode="gray">
          <a:xfrm>
            <a:off x="688055" y="3814163"/>
            <a:ext cx="1010350" cy="1863651"/>
          </a:xfrm>
          <a:custGeom>
            <a:avLst/>
            <a:gdLst/>
            <a:ahLst/>
            <a:cxnLst>
              <a:cxn ang="0">
                <a:pos x="3" y="292"/>
              </a:cxn>
              <a:cxn ang="0">
                <a:pos x="386" y="712"/>
              </a:cxn>
              <a:cxn ang="0">
                <a:pos x="386" y="404"/>
              </a:cxn>
              <a:cxn ang="0">
                <a:pos x="0" y="0"/>
              </a:cxn>
              <a:cxn ang="0">
                <a:pos x="3" y="292"/>
              </a:cxn>
            </a:cxnLst>
            <a:rect l="0" t="0" r="r" b="b"/>
            <a:pathLst>
              <a:path w="386" h="712">
                <a:moveTo>
                  <a:pt x="3" y="292"/>
                </a:moveTo>
                <a:lnTo>
                  <a:pt x="386" y="712"/>
                </a:lnTo>
                <a:lnTo>
                  <a:pt x="386" y="404"/>
                </a:lnTo>
                <a:lnTo>
                  <a:pt x="0" y="0"/>
                </a:lnTo>
                <a:lnTo>
                  <a:pt x="3" y="29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51251FD-CEB4-4AD4-8525-2D52D91E3381}"/>
              </a:ext>
            </a:extLst>
          </p:cNvPr>
          <p:cNvGrpSpPr/>
          <p:nvPr/>
        </p:nvGrpSpPr>
        <p:grpSpPr>
          <a:xfrm>
            <a:off x="1455562" y="2623447"/>
            <a:ext cx="1874001" cy="1792329"/>
            <a:chOff x="1533" y="4115"/>
            <a:chExt cx="4816" cy="1399"/>
          </a:xfrm>
        </p:grpSpPr>
        <p:sp>
          <p:nvSpPr>
            <p:cNvPr id="62" name="Oval 15">
              <a:extLst>
                <a:ext uri="{FF2B5EF4-FFF2-40B4-BE49-F238E27FC236}">
                  <a16:creationId xmlns:a16="http://schemas.microsoft.com/office/drawing/2014/main" id="{98C161CA-A798-446A-905C-B0A7A45D7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4115"/>
              <a:ext cx="4816" cy="13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lIns="91434" tIns="45717" rIns="91434" bIns="45717"/>
            <a:lstStyle>
              <a:lvl1pPr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TextBox 71">
              <a:extLst>
                <a:ext uri="{FF2B5EF4-FFF2-40B4-BE49-F238E27FC236}">
                  <a16:creationId xmlns:a16="http://schemas.microsoft.com/office/drawing/2014/main" id="{9C4FA389-0F4A-43F9-9DB4-6FFD5DFFF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4" y="4560"/>
              <a:ext cx="4686" cy="360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4" tIns="45717" rIns="91434" bIns="45717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微软雅黑" panose="020B0503020204020204" pitchFamily="34" charset="-122"/>
                  <a:cs typeface="+mn-cs"/>
                  <a:sym typeface="Times New Roman" panose="02020603050405020304" pitchFamily="18" charset="0"/>
                </a:rPr>
                <a:t>试用周期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B0A9E51-5B64-4256-BF7E-55CD172498BE}"/>
              </a:ext>
            </a:extLst>
          </p:cNvPr>
          <p:cNvGrpSpPr/>
          <p:nvPr/>
        </p:nvGrpSpPr>
        <p:grpSpPr>
          <a:xfrm>
            <a:off x="4446412" y="1803894"/>
            <a:ext cx="1874001" cy="1792329"/>
            <a:chOff x="1533" y="4115"/>
            <a:chExt cx="4816" cy="1399"/>
          </a:xfrm>
        </p:grpSpPr>
        <p:sp>
          <p:nvSpPr>
            <p:cNvPr id="65" name="Oval 15">
              <a:extLst>
                <a:ext uri="{FF2B5EF4-FFF2-40B4-BE49-F238E27FC236}">
                  <a16:creationId xmlns:a16="http://schemas.microsoft.com/office/drawing/2014/main" id="{8EAEFE90-63DE-4477-A6BE-2B2458501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4115"/>
              <a:ext cx="4816" cy="1399"/>
            </a:xfrm>
            <a:prstGeom prst="ellipse">
              <a:avLst/>
            </a:prstGeom>
            <a:solidFill>
              <a:srgbClr val="CBC981"/>
            </a:solidFill>
            <a:ln w="6350" cap="flat" cmpd="sng" algn="ctr">
              <a:solidFill>
                <a:srgbClr val="D092A7"/>
              </a:soli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lIns="91434" tIns="45717" rIns="91434" bIns="45717"/>
            <a:lstStyle>
              <a:lvl1pPr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TextBox 71">
              <a:extLst>
                <a:ext uri="{FF2B5EF4-FFF2-40B4-BE49-F238E27FC236}">
                  <a16:creationId xmlns:a16="http://schemas.microsoft.com/office/drawing/2014/main" id="{EA7D78B1-D081-444D-8BE0-4D0C1862FB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3" y="4565"/>
              <a:ext cx="4686" cy="360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4" tIns="45717" rIns="91434" bIns="45717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微软雅黑" panose="020B0503020204020204" pitchFamily="34" charset="-122"/>
                  <a:cs typeface="+mn-cs"/>
                  <a:sym typeface="Times New Roman" panose="02020603050405020304" pitchFamily="18" charset="0"/>
                </a:rPr>
                <a:t>入职培训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ED56F07-F5A3-47B0-901A-0A0A8E2EEE01}"/>
              </a:ext>
            </a:extLst>
          </p:cNvPr>
          <p:cNvGrpSpPr/>
          <p:nvPr/>
        </p:nvGrpSpPr>
        <p:grpSpPr>
          <a:xfrm>
            <a:off x="7456312" y="1019078"/>
            <a:ext cx="1874001" cy="1792329"/>
            <a:chOff x="1533" y="4115"/>
            <a:chExt cx="4816" cy="1399"/>
          </a:xfrm>
        </p:grpSpPr>
        <p:sp>
          <p:nvSpPr>
            <p:cNvPr id="68" name="Oval 15">
              <a:extLst>
                <a:ext uri="{FF2B5EF4-FFF2-40B4-BE49-F238E27FC236}">
                  <a16:creationId xmlns:a16="http://schemas.microsoft.com/office/drawing/2014/main" id="{4D6C5262-2E41-4715-B86F-4584C705A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4115"/>
              <a:ext cx="4816" cy="1399"/>
            </a:xfrm>
            <a:prstGeom prst="ellipse">
              <a:avLst/>
            </a:prstGeom>
            <a:solidFill>
              <a:schemeClr val="tx2"/>
            </a:solidFill>
            <a:ln w="6350" cap="flat" cmpd="sng" algn="ctr">
              <a:solidFill>
                <a:srgbClr val="D092A7"/>
              </a:soli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lIns="91434" tIns="45717" rIns="91434" bIns="45717"/>
            <a:lstStyle>
              <a:lvl1pPr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TextBox 71">
              <a:extLst>
                <a:ext uri="{FF2B5EF4-FFF2-40B4-BE49-F238E27FC236}">
                  <a16:creationId xmlns:a16="http://schemas.microsoft.com/office/drawing/2014/main" id="{8E2EB280-AE80-4B20-ACD2-37A6B80EC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4570"/>
              <a:ext cx="4686" cy="360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4" tIns="45717" rIns="91434" bIns="45717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微软雅黑" panose="020B0503020204020204" pitchFamily="34" charset="-122"/>
                  <a:cs typeface="+mn-cs"/>
                  <a:sym typeface="Times New Roman" panose="02020603050405020304" pitchFamily="18" charset="0"/>
                </a:rPr>
                <a:t>试用期面谈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70" name="Freeform 5">
            <a:extLst>
              <a:ext uri="{FF2B5EF4-FFF2-40B4-BE49-F238E27FC236}">
                <a16:creationId xmlns:a16="http://schemas.microsoft.com/office/drawing/2014/main" id="{AAF9E350-A7CB-4D4B-B390-471EC15DEA7F}"/>
              </a:ext>
            </a:extLst>
          </p:cNvPr>
          <p:cNvSpPr/>
          <p:nvPr/>
        </p:nvSpPr>
        <p:spPr bwMode="auto">
          <a:xfrm>
            <a:off x="1698405" y="5171868"/>
            <a:ext cx="2232408" cy="873491"/>
          </a:xfrm>
          <a:custGeom>
            <a:avLst/>
            <a:gdLst>
              <a:gd name="T0" fmla="*/ 156 w 4587"/>
              <a:gd name="T1" fmla="*/ 0 h 986"/>
              <a:gd name="T2" fmla="*/ 4432 w 4587"/>
              <a:gd name="T3" fmla="*/ 0 h 986"/>
              <a:gd name="T4" fmla="*/ 4587 w 4587"/>
              <a:gd name="T5" fmla="*/ 156 h 986"/>
              <a:gd name="T6" fmla="*/ 4587 w 4587"/>
              <a:gd name="T7" fmla="*/ 830 h 986"/>
              <a:gd name="T8" fmla="*/ 4432 w 4587"/>
              <a:gd name="T9" fmla="*/ 986 h 986"/>
              <a:gd name="T10" fmla="*/ 156 w 4587"/>
              <a:gd name="T11" fmla="*/ 986 h 986"/>
              <a:gd name="T12" fmla="*/ 0 w 4587"/>
              <a:gd name="T13" fmla="*/ 830 h 986"/>
              <a:gd name="T14" fmla="*/ 0 w 4587"/>
              <a:gd name="T15" fmla="*/ 156 h 986"/>
              <a:gd name="T16" fmla="*/ 156 w 4587"/>
              <a:gd name="T1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7" h="986">
                <a:moveTo>
                  <a:pt x="156" y="0"/>
                </a:moveTo>
                <a:lnTo>
                  <a:pt x="4432" y="0"/>
                </a:lnTo>
                <a:cubicBezTo>
                  <a:pt x="4517" y="0"/>
                  <a:pt x="4587" y="70"/>
                  <a:pt x="4587" y="156"/>
                </a:cubicBezTo>
                <a:lnTo>
                  <a:pt x="4587" y="830"/>
                </a:lnTo>
                <a:cubicBezTo>
                  <a:pt x="4587" y="916"/>
                  <a:pt x="4517" y="986"/>
                  <a:pt x="4432" y="986"/>
                </a:cubicBezTo>
                <a:lnTo>
                  <a:pt x="156" y="986"/>
                </a:lnTo>
                <a:cubicBezTo>
                  <a:pt x="70" y="986"/>
                  <a:pt x="0" y="916"/>
                  <a:pt x="0" y="830"/>
                </a:cubicBezTo>
                <a:lnTo>
                  <a:pt x="0" y="156"/>
                </a:lnTo>
                <a:cubicBezTo>
                  <a:pt x="0" y="70"/>
                  <a:pt x="70" y="0"/>
                  <a:pt x="156" y="0"/>
                </a:cubicBez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919192"/>
            </a:solidFill>
            <a:round/>
          </a:ln>
        </p:spPr>
        <p:txBody>
          <a:bodyPr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试用期按照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入职通知书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明确的期限执行。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C49FBC6A-08C0-4DBB-BF8E-5210D4E08B6A}"/>
              </a:ext>
            </a:extLst>
          </p:cNvPr>
          <p:cNvSpPr/>
          <p:nvPr/>
        </p:nvSpPr>
        <p:spPr bwMode="auto">
          <a:xfrm>
            <a:off x="4713748" y="4409168"/>
            <a:ext cx="3271021" cy="1700111"/>
          </a:xfrm>
          <a:custGeom>
            <a:avLst/>
            <a:gdLst>
              <a:gd name="T0" fmla="*/ 156 w 4587"/>
              <a:gd name="T1" fmla="*/ 0 h 986"/>
              <a:gd name="T2" fmla="*/ 4432 w 4587"/>
              <a:gd name="T3" fmla="*/ 0 h 986"/>
              <a:gd name="T4" fmla="*/ 4587 w 4587"/>
              <a:gd name="T5" fmla="*/ 156 h 986"/>
              <a:gd name="T6" fmla="*/ 4587 w 4587"/>
              <a:gd name="T7" fmla="*/ 830 h 986"/>
              <a:gd name="T8" fmla="*/ 4432 w 4587"/>
              <a:gd name="T9" fmla="*/ 986 h 986"/>
              <a:gd name="T10" fmla="*/ 156 w 4587"/>
              <a:gd name="T11" fmla="*/ 986 h 986"/>
              <a:gd name="T12" fmla="*/ 0 w 4587"/>
              <a:gd name="T13" fmla="*/ 830 h 986"/>
              <a:gd name="T14" fmla="*/ 0 w 4587"/>
              <a:gd name="T15" fmla="*/ 156 h 986"/>
              <a:gd name="T16" fmla="*/ 156 w 4587"/>
              <a:gd name="T1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7" h="986">
                <a:moveTo>
                  <a:pt x="156" y="0"/>
                </a:moveTo>
                <a:lnTo>
                  <a:pt x="4432" y="0"/>
                </a:lnTo>
                <a:cubicBezTo>
                  <a:pt x="4517" y="0"/>
                  <a:pt x="4587" y="70"/>
                  <a:pt x="4587" y="156"/>
                </a:cubicBezTo>
                <a:lnTo>
                  <a:pt x="4587" y="830"/>
                </a:lnTo>
                <a:cubicBezTo>
                  <a:pt x="4587" y="916"/>
                  <a:pt x="4517" y="986"/>
                  <a:pt x="4432" y="986"/>
                </a:cubicBezTo>
                <a:lnTo>
                  <a:pt x="156" y="986"/>
                </a:lnTo>
                <a:cubicBezTo>
                  <a:pt x="70" y="986"/>
                  <a:pt x="0" y="916"/>
                  <a:pt x="0" y="830"/>
                </a:cubicBezTo>
                <a:lnTo>
                  <a:pt x="0" y="156"/>
                </a:lnTo>
                <a:cubicBezTo>
                  <a:pt x="0" y="70"/>
                  <a:pt x="70" y="0"/>
                  <a:pt x="156" y="0"/>
                </a:cubicBez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919192"/>
            </a:solidFill>
            <a:round/>
          </a:ln>
        </p:spPr>
        <p:txBody>
          <a:bodyPr/>
          <a:lstStyle/>
          <a:p>
            <a:pPr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公司会结合实际为新员工安排入职培训</a:t>
            </a:r>
          </a:p>
          <a:p>
            <a:pPr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 入职当天培训</a:t>
            </a:r>
          </a:p>
          <a:p>
            <a:pPr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 入职当月培训（销售部新员工除外）</a:t>
            </a:r>
          </a:p>
          <a:p>
            <a:pPr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销售部新员工需在入职当周完成上述所有培训课程，方可上岗开展相关工作。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49641B4A-6D77-45F2-8095-060D3C42B032}"/>
              </a:ext>
            </a:extLst>
          </p:cNvPr>
          <p:cNvSpPr/>
          <p:nvPr/>
        </p:nvSpPr>
        <p:spPr bwMode="auto">
          <a:xfrm>
            <a:off x="8133258" y="3666281"/>
            <a:ext cx="2728839" cy="2011533"/>
          </a:xfrm>
          <a:custGeom>
            <a:avLst/>
            <a:gdLst>
              <a:gd name="T0" fmla="*/ 156 w 4587"/>
              <a:gd name="T1" fmla="*/ 0 h 986"/>
              <a:gd name="T2" fmla="*/ 4432 w 4587"/>
              <a:gd name="T3" fmla="*/ 0 h 986"/>
              <a:gd name="T4" fmla="*/ 4587 w 4587"/>
              <a:gd name="T5" fmla="*/ 156 h 986"/>
              <a:gd name="T6" fmla="*/ 4587 w 4587"/>
              <a:gd name="T7" fmla="*/ 830 h 986"/>
              <a:gd name="T8" fmla="*/ 4432 w 4587"/>
              <a:gd name="T9" fmla="*/ 986 h 986"/>
              <a:gd name="T10" fmla="*/ 156 w 4587"/>
              <a:gd name="T11" fmla="*/ 986 h 986"/>
              <a:gd name="T12" fmla="*/ 0 w 4587"/>
              <a:gd name="T13" fmla="*/ 830 h 986"/>
              <a:gd name="T14" fmla="*/ 0 w 4587"/>
              <a:gd name="T15" fmla="*/ 156 h 986"/>
              <a:gd name="T16" fmla="*/ 156 w 4587"/>
              <a:gd name="T17" fmla="*/ 0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7" h="986">
                <a:moveTo>
                  <a:pt x="156" y="0"/>
                </a:moveTo>
                <a:lnTo>
                  <a:pt x="4432" y="0"/>
                </a:lnTo>
                <a:cubicBezTo>
                  <a:pt x="4517" y="0"/>
                  <a:pt x="4587" y="70"/>
                  <a:pt x="4587" y="156"/>
                </a:cubicBezTo>
                <a:lnTo>
                  <a:pt x="4587" y="830"/>
                </a:lnTo>
                <a:cubicBezTo>
                  <a:pt x="4587" y="916"/>
                  <a:pt x="4517" y="986"/>
                  <a:pt x="4432" y="986"/>
                </a:cubicBezTo>
                <a:lnTo>
                  <a:pt x="156" y="986"/>
                </a:lnTo>
                <a:cubicBezTo>
                  <a:pt x="70" y="986"/>
                  <a:pt x="0" y="916"/>
                  <a:pt x="0" y="830"/>
                </a:cubicBezTo>
                <a:lnTo>
                  <a:pt x="0" y="156"/>
                </a:lnTo>
                <a:cubicBezTo>
                  <a:pt x="0" y="70"/>
                  <a:pt x="70" y="0"/>
                  <a:pt x="156" y="0"/>
                </a:cubicBez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919192"/>
            </a:solidFill>
            <a:round/>
          </a:ln>
        </p:spPr>
        <p:txBody>
          <a:bodyPr/>
          <a:lstStyle/>
          <a:p>
            <a:pPr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公司会在试用阶段与你进行三次面谈，为你解疑答惑，帮助你更快进入工作状态：</a:t>
            </a:r>
          </a:p>
          <a:p>
            <a:pPr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① 入职第一周</a:t>
            </a:r>
          </a:p>
          <a:p>
            <a:pPr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② 入职一个月</a:t>
            </a:r>
          </a:p>
          <a:p>
            <a:pPr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③ 试用期结束前一周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28601" y="6404748"/>
            <a:ext cx="415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具体参见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14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CheersLife</a:t>
            </a:r>
            <a:r>
              <a:rPr lang="zh-CN" altLang="en-US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新员工管理制度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9E19C8B-0009-476A-BE0E-0BB704FF4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2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延期 3">
            <a:extLst>
              <a:ext uri="{FF2B5EF4-FFF2-40B4-BE49-F238E27FC236}">
                <a16:creationId xmlns:a16="http://schemas.microsoft.com/office/drawing/2014/main" id="{8C921D65-EED9-4807-B711-09FD6F384BA2}"/>
              </a:ext>
            </a:extLst>
          </p:cNvPr>
          <p:cNvSpPr/>
          <p:nvPr/>
        </p:nvSpPr>
        <p:spPr>
          <a:xfrm>
            <a:off x="0" y="419878"/>
            <a:ext cx="735496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D3BC1-9155-4FFB-BFEC-6F5E9A18F3BD}"/>
              </a:ext>
            </a:extLst>
          </p:cNvPr>
          <p:cNvSpPr txBox="1"/>
          <p:nvPr/>
        </p:nvSpPr>
        <p:spPr>
          <a:xfrm>
            <a:off x="786617" y="5397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新员工管理流程</a:t>
            </a:r>
          </a:p>
        </p:txBody>
      </p:sp>
      <p:sp>
        <p:nvSpPr>
          <p:cNvPr id="65" name="TextBox 88">
            <a:extLst>
              <a:ext uri="{FF2B5EF4-FFF2-40B4-BE49-F238E27FC236}">
                <a16:creationId xmlns:a16="http://schemas.microsoft.com/office/drawing/2014/main" id="{08B2E413-8776-4028-AECC-8BBDAAFB19EF}"/>
              </a:ext>
            </a:extLst>
          </p:cNvPr>
          <p:cNvSpPr txBox="1"/>
          <p:nvPr/>
        </p:nvSpPr>
        <p:spPr>
          <a:xfrm>
            <a:off x="8557846" y="1395079"/>
            <a:ext cx="2860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引导认识同事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3" name="TextBox 84">
            <a:extLst>
              <a:ext uri="{FF2B5EF4-FFF2-40B4-BE49-F238E27FC236}">
                <a16:creationId xmlns:a16="http://schemas.microsoft.com/office/drawing/2014/main" id="{BBC18E5B-EAA2-4E87-8A89-69657000F997}"/>
              </a:ext>
            </a:extLst>
          </p:cNvPr>
          <p:cNvSpPr txBox="1"/>
          <p:nvPr/>
        </p:nvSpPr>
        <p:spPr>
          <a:xfrm>
            <a:off x="8794627" y="1427289"/>
            <a:ext cx="2860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加入公司群组</a:t>
            </a:r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0480E80E-26F1-462C-BCE6-BA0492A51D88}"/>
              </a:ext>
            </a:extLst>
          </p:cNvPr>
          <p:cNvSpPr/>
          <p:nvPr/>
        </p:nvSpPr>
        <p:spPr>
          <a:xfrm>
            <a:off x="574158" y="3661550"/>
            <a:ext cx="2260407" cy="525972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入职当天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6AEFB5F8-EA20-4364-8EBE-78AF05A8D94F}"/>
              </a:ext>
            </a:extLst>
          </p:cNvPr>
          <p:cNvSpPr/>
          <p:nvPr/>
        </p:nvSpPr>
        <p:spPr>
          <a:xfrm>
            <a:off x="2848679" y="3653943"/>
            <a:ext cx="1994259" cy="554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入职第一周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object 11">
            <a:extLst>
              <a:ext uri="{FF2B5EF4-FFF2-40B4-BE49-F238E27FC236}">
                <a16:creationId xmlns:a16="http://schemas.microsoft.com/office/drawing/2014/main" id="{4535D26F-69E7-44F6-A68B-F70B6FC9AFBC}"/>
              </a:ext>
            </a:extLst>
          </p:cNvPr>
          <p:cNvSpPr/>
          <p:nvPr/>
        </p:nvSpPr>
        <p:spPr>
          <a:xfrm>
            <a:off x="6900359" y="3653944"/>
            <a:ext cx="1905359" cy="55449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转正前两周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5591DA04-27AE-4758-BB96-F6D06D1A6821}"/>
              </a:ext>
            </a:extLst>
          </p:cNvPr>
          <p:cNvSpPr/>
          <p:nvPr/>
        </p:nvSpPr>
        <p:spPr>
          <a:xfrm>
            <a:off x="8829823" y="3653943"/>
            <a:ext cx="2779370" cy="5544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转正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8" name="object 10">
            <a:extLst>
              <a:ext uri="{FF2B5EF4-FFF2-40B4-BE49-F238E27FC236}">
                <a16:creationId xmlns:a16="http://schemas.microsoft.com/office/drawing/2014/main" id="{814933BF-D468-45CC-BACA-7FE2D636073C}"/>
              </a:ext>
            </a:extLst>
          </p:cNvPr>
          <p:cNvSpPr/>
          <p:nvPr/>
        </p:nvSpPr>
        <p:spPr>
          <a:xfrm>
            <a:off x="4852782" y="3653944"/>
            <a:ext cx="2037734" cy="554492"/>
          </a:xfrm>
          <a:prstGeom prst="rect">
            <a:avLst/>
          </a:prstGeom>
          <a:solidFill>
            <a:srgbClr val="CBC98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入职一个月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object  76">
            <a:extLst>
              <a:ext uri="{FF2B5EF4-FFF2-40B4-BE49-F238E27FC236}">
                <a16:creationId xmlns:a16="http://schemas.microsoft.com/office/drawing/2014/main" id="{FB292D7D-C1E2-406F-98BE-5F7763062EE6}"/>
              </a:ext>
            </a:extLst>
          </p:cNvPr>
          <p:cNvSpPr txBox="1"/>
          <p:nvPr/>
        </p:nvSpPr>
        <p:spPr>
          <a:xfrm>
            <a:off x="9002984" y="2491029"/>
            <a:ext cx="2457303" cy="81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Description 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There are many variations of passages of Lorem Ipsum available, but the majority </a:t>
            </a:r>
          </a:p>
        </p:txBody>
      </p:sp>
      <p:grpSp>
        <p:nvGrpSpPr>
          <p:cNvPr id="139" name="Group 22">
            <a:extLst>
              <a:ext uri="{FF2B5EF4-FFF2-40B4-BE49-F238E27FC236}">
                <a16:creationId xmlns:a16="http://schemas.microsoft.com/office/drawing/2014/main" id="{F010B97F-642F-488D-8392-4A2803D05DBD}"/>
              </a:ext>
            </a:extLst>
          </p:cNvPr>
          <p:cNvGrpSpPr/>
          <p:nvPr/>
        </p:nvGrpSpPr>
        <p:grpSpPr>
          <a:xfrm rot="5400000">
            <a:off x="-197426" y="2791457"/>
            <a:ext cx="1533247" cy="182881"/>
            <a:chOff x="2057400" y="2800350"/>
            <a:chExt cx="822960" cy="91440"/>
          </a:xfrm>
        </p:grpSpPr>
        <p:sp>
          <p:nvSpPr>
            <p:cNvPr id="141" name="Oval 23">
              <a:extLst>
                <a:ext uri="{FF2B5EF4-FFF2-40B4-BE49-F238E27FC236}">
                  <a16:creationId xmlns:a16="http://schemas.microsoft.com/office/drawing/2014/main" id="{0BAC301D-8086-4F8A-9D63-C81B09516CD3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42" name="Straight Connector 24">
              <a:extLst>
                <a:ext uri="{FF2B5EF4-FFF2-40B4-BE49-F238E27FC236}">
                  <a16:creationId xmlns:a16="http://schemas.microsoft.com/office/drawing/2014/main" id="{110AA79E-D151-42CB-A738-0FC4F6BA47E2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43" name="Group 32">
            <a:extLst>
              <a:ext uri="{FF2B5EF4-FFF2-40B4-BE49-F238E27FC236}">
                <a16:creationId xmlns:a16="http://schemas.microsoft.com/office/drawing/2014/main" id="{00F877F9-5DC0-4839-B19B-96EA9C4454FA}"/>
              </a:ext>
            </a:extLst>
          </p:cNvPr>
          <p:cNvGrpSpPr/>
          <p:nvPr/>
        </p:nvGrpSpPr>
        <p:grpSpPr>
          <a:xfrm rot="16200000">
            <a:off x="1990636" y="4904446"/>
            <a:ext cx="1716088" cy="187397"/>
            <a:chOff x="2057400" y="2800350"/>
            <a:chExt cx="822960" cy="91440"/>
          </a:xfrm>
        </p:grpSpPr>
        <p:sp>
          <p:nvSpPr>
            <p:cNvPr id="144" name="Oval 33">
              <a:extLst>
                <a:ext uri="{FF2B5EF4-FFF2-40B4-BE49-F238E27FC236}">
                  <a16:creationId xmlns:a16="http://schemas.microsoft.com/office/drawing/2014/main" id="{DC575BFB-538E-4C75-B835-62C4012C148C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45" name="Straight Connector 34">
              <a:extLst>
                <a:ext uri="{FF2B5EF4-FFF2-40B4-BE49-F238E27FC236}">
                  <a16:creationId xmlns:a16="http://schemas.microsoft.com/office/drawing/2014/main" id="{82EDF00B-14AF-43DE-8EC9-6A2826E24A40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7" name="文本框 4">
            <a:extLst>
              <a:ext uri="{FF2B5EF4-FFF2-40B4-BE49-F238E27FC236}">
                <a16:creationId xmlns:a16="http://schemas.microsoft.com/office/drawing/2014/main" id="{5B39E1E1-C4F2-4D24-919F-68ED7BED9E7C}"/>
              </a:ext>
            </a:extLst>
          </p:cNvPr>
          <p:cNvSpPr txBox="1"/>
          <p:nvPr/>
        </p:nvSpPr>
        <p:spPr>
          <a:xfrm>
            <a:off x="619458" y="2402058"/>
            <a:ext cx="280347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入职报到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44546A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入职培训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8" name="文本框 4">
            <a:extLst>
              <a:ext uri="{FF2B5EF4-FFF2-40B4-BE49-F238E27FC236}">
                <a16:creationId xmlns:a16="http://schemas.microsoft.com/office/drawing/2014/main" id="{DB31B5B0-DD63-4DDF-8F46-4DB4B50C1EFB}"/>
              </a:ext>
            </a:extLst>
          </p:cNvPr>
          <p:cNvSpPr txBox="1"/>
          <p:nvPr/>
        </p:nvSpPr>
        <p:spPr>
          <a:xfrm>
            <a:off x="2848679" y="4354514"/>
            <a:ext cx="199425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N+1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确立试用期目标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进行首次试用期面谈</a:t>
            </a:r>
          </a:p>
        </p:txBody>
      </p:sp>
      <p:grpSp>
        <p:nvGrpSpPr>
          <p:cNvPr id="149" name="Group 22">
            <a:extLst>
              <a:ext uri="{FF2B5EF4-FFF2-40B4-BE49-F238E27FC236}">
                <a16:creationId xmlns:a16="http://schemas.microsoft.com/office/drawing/2014/main" id="{69E44FBC-6090-4060-B89C-81A7879A72E0}"/>
              </a:ext>
            </a:extLst>
          </p:cNvPr>
          <p:cNvGrpSpPr/>
          <p:nvPr/>
        </p:nvGrpSpPr>
        <p:grpSpPr>
          <a:xfrm rot="5400000">
            <a:off x="4069767" y="2791457"/>
            <a:ext cx="1533247" cy="182881"/>
            <a:chOff x="2057400" y="2800350"/>
            <a:chExt cx="822960" cy="91440"/>
          </a:xfrm>
        </p:grpSpPr>
        <p:sp>
          <p:nvSpPr>
            <p:cNvPr id="150" name="Oval 23">
              <a:extLst>
                <a:ext uri="{FF2B5EF4-FFF2-40B4-BE49-F238E27FC236}">
                  <a16:creationId xmlns:a16="http://schemas.microsoft.com/office/drawing/2014/main" id="{81FCF1DE-894D-47C1-ACD0-FAD2CA0FB93F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CBC98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51" name="Straight Connector 24">
              <a:extLst>
                <a:ext uri="{FF2B5EF4-FFF2-40B4-BE49-F238E27FC236}">
                  <a16:creationId xmlns:a16="http://schemas.microsoft.com/office/drawing/2014/main" id="{AD08BF09-5E62-4531-9358-0318DAC585D4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52" name="文本框 4">
            <a:extLst>
              <a:ext uri="{FF2B5EF4-FFF2-40B4-BE49-F238E27FC236}">
                <a16:creationId xmlns:a16="http://schemas.microsoft.com/office/drawing/2014/main" id="{62B5668E-DC23-4742-805D-9207B31BC85B}"/>
              </a:ext>
            </a:extLst>
          </p:cNvPr>
          <p:cNvSpPr txBox="1"/>
          <p:nvPr/>
        </p:nvSpPr>
        <p:spPr>
          <a:xfrm>
            <a:off x="4927831" y="2331179"/>
            <a:ext cx="280347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入职培训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签订劳动合同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第二次试用期面谈</a:t>
            </a:r>
          </a:p>
        </p:txBody>
      </p:sp>
      <p:grpSp>
        <p:nvGrpSpPr>
          <p:cNvPr id="153" name="Group 32">
            <a:extLst>
              <a:ext uri="{FF2B5EF4-FFF2-40B4-BE49-F238E27FC236}">
                <a16:creationId xmlns:a16="http://schemas.microsoft.com/office/drawing/2014/main" id="{27C8C9B4-6AF6-4284-8AB8-71437D8137E3}"/>
              </a:ext>
            </a:extLst>
          </p:cNvPr>
          <p:cNvGrpSpPr/>
          <p:nvPr/>
        </p:nvGrpSpPr>
        <p:grpSpPr>
          <a:xfrm rot="16200000">
            <a:off x="6056578" y="4834444"/>
            <a:ext cx="1716088" cy="187397"/>
            <a:chOff x="2057400" y="2800350"/>
            <a:chExt cx="822960" cy="91440"/>
          </a:xfrm>
        </p:grpSpPr>
        <p:sp>
          <p:nvSpPr>
            <p:cNvPr id="154" name="Oval 33">
              <a:extLst>
                <a:ext uri="{FF2B5EF4-FFF2-40B4-BE49-F238E27FC236}">
                  <a16:creationId xmlns:a16="http://schemas.microsoft.com/office/drawing/2014/main" id="{9E831AD4-CC00-4E82-BC82-D810E66C25DB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55" name="Straight Connector 34">
              <a:extLst>
                <a:ext uri="{FF2B5EF4-FFF2-40B4-BE49-F238E27FC236}">
                  <a16:creationId xmlns:a16="http://schemas.microsoft.com/office/drawing/2014/main" id="{8CBEAEB8-8DDC-499D-AD25-79C35A6E3D7C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56" name="文本框 4">
            <a:extLst>
              <a:ext uri="{FF2B5EF4-FFF2-40B4-BE49-F238E27FC236}">
                <a16:creationId xmlns:a16="http://schemas.microsoft.com/office/drawing/2014/main" id="{892E7C31-CD52-4765-9A74-0FB389A3B8A2}"/>
              </a:ext>
            </a:extLst>
          </p:cNvPr>
          <p:cNvSpPr txBox="1"/>
          <p:nvPr/>
        </p:nvSpPr>
        <p:spPr>
          <a:xfrm>
            <a:off x="6890516" y="4324692"/>
            <a:ext cx="1994259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目标达成情况考核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准备述职答辩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PPT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进行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360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评估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44546A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试用第三次面谈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61" name="Group 22">
            <a:extLst>
              <a:ext uri="{FF2B5EF4-FFF2-40B4-BE49-F238E27FC236}">
                <a16:creationId xmlns:a16="http://schemas.microsoft.com/office/drawing/2014/main" id="{C075A127-919C-48FD-953E-ACD4587D382B}"/>
              </a:ext>
            </a:extLst>
          </p:cNvPr>
          <p:cNvGrpSpPr/>
          <p:nvPr/>
        </p:nvGrpSpPr>
        <p:grpSpPr>
          <a:xfrm rot="5400000">
            <a:off x="8024980" y="2814650"/>
            <a:ext cx="1533247" cy="182881"/>
            <a:chOff x="2057400" y="2800350"/>
            <a:chExt cx="822960" cy="91440"/>
          </a:xfrm>
        </p:grpSpPr>
        <p:sp>
          <p:nvSpPr>
            <p:cNvPr id="162" name="Oval 23">
              <a:extLst>
                <a:ext uri="{FF2B5EF4-FFF2-40B4-BE49-F238E27FC236}">
                  <a16:creationId xmlns:a16="http://schemas.microsoft.com/office/drawing/2014/main" id="{E674AC4A-28AF-4CEC-A6C5-CAE86E926899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63" name="Straight Connector 24">
              <a:extLst>
                <a:ext uri="{FF2B5EF4-FFF2-40B4-BE49-F238E27FC236}">
                  <a16:creationId xmlns:a16="http://schemas.microsoft.com/office/drawing/2014/main" id="{3DDB583E-64CF-4ED2-9DE8-0DFA1892D28A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64" name="文本框 4">
            <a:extLst>
              <a:ext uri="{FF2B5EF4-FFF2-40B4-BE49-F238E27FC236}">
                <a16:creationId xmlns:a16="http://schemas.microsoft.com/office/drawing/2014/main" id="{A78F5870-D02C-42E0-B9FE-0BE57D315300}"/>
              </a:ext>
            </a:extLst>
          </p:cNvPr>
          <p:cNvSpPr txBox="1"/>
          <p:nvPr/>
        </p:nvSpPr>
        <p:spPr>
          <a:xfrm>
            <a:off x="8829897" y="2285217"/>
            <a:ext cx="2803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进行述职答辩，综合评定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75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分合格）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评定职级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提出转正申请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提交入职读物读书笔记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791603" y="6333593"/>
            <a:ext cx="415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具体参见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14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CheersLife</a:t>
            </a:r>
            <a:r>
              <a:rPr lang="zh-CN" altLang="en-US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新员工管理制度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42C23BA-FE35-43AB-B647-617A32D5B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3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4" grpId="0" animBg="1"/>
      <p:bldP spid="98" grpId="0" animBg="1"/>
      <p:bldP spid="1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17">
            <a:extLst>
              <a:ext uri="{FF2B5EF4-FFF2-40B4-BE49-F238E27FC236}">
                <a16:creationId xmlns:a16="http://schemas.microsoft.com/office/drawing/2014/main" id="{3924AE25-D7B3-4336-B369-89EBEB1DAF5C}"/>
              </a:ext>
            </a:extLst>
          </p:cNvPr>
          <p:cNvSpPr/>
          <p:nvPr/>
        </p:nvSpPr>
        <p:spPr>
          <a:xfrm>
            <a:off x="1034473" y="1713598"/>
            <a:ext cx="3716020" cy="125857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8" tIns="60899" rIns="121798" bIns="60899"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延期 3">
            <a:extLst>
              <a:ext uri="{FF2B5EF4-FFF2-40B4-BE49-F238E27FC236}">
                <a16:creationId xmlns:a16="http://schemas.microsoft.com/office/drawing/2014/main" id="{8C921D65-EED9-4807-B711-09FD6F384BA2}"/>
              </a:ext>
            </a:extLst>
          </p:cNvPr>
          <p:cNvSpPr/>
          <p:nvPr/>
        </p:nvSpPr>
        <p:spPr>
          <a:xfrm>
            <a:off x="0" y="419878"/>
            <a:ext cx="735496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D3BC1-9155-4FFB-BFEC-6F5E9A18F3BD}"/>
              </a:ext>
            </a:extLst>
          </p:cNvPr>
          <p:cNvSpPr txBox="1"/>
          <p:nvPr/>
        </p:nvSpPr>
        <p:spPr>
          <a:xfrm>
            <a:off x="721217" y="55597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新员工评估管理</a:t>
            </a:r>
          </a:p>
        </p:txBody>
      </p:sp>
      <p:grpSp>
        <p:nvGrpSpPr>
          <p:cNvPr id="19" name="Group 14">
            <a:extLst>
              <a:ext uri="{FF2B5EF4-FFF2-40B4-BE49-F238E27FC236}">
                <a16:creationId xmlns:a16="http://schemas.microsoft.com/office/drawing/2014/main" id="{FD9B0584-D27D-4AFE-B2A1-40D997EECB6B}"/>
              </a:ext>
            </a:extLst>
          </p:cNvPr>
          <p:cNvGrpSpPr/>
          <p:nvPr/>
        </p:nvGrpSpPr>
        <p:grpSpPr>
          <a:xfrm>
            <a:off x="5782347" y="2402936"/>
            <a:ext cx="3618636" cy="3618636"/>
            <a:chOff x="1596236" y="1916860"/>
            <a:chExt cx="3618636" cy="3618636"/>
          </a:xfrm>
        </p:grpSpPr>
        <p:grpSp>
          <p:nvGrpSpPr>
            <p:cNvPr id="20" name="组合 28">
              <a:extLst>
                <a:ext uri="{FF2B5EF4-FFF2-40B4-BE49-F238E27FC236}">
                  <a16:creationId xmlns:a16="http://schemas.microsoft.com/office/drawing/2014/main" id="{EF27B4C6-7D19-409B-BE10-BBE44EF84323}"/>
                </a:ext>
              </a:extLst>
            </p:cNvPr>
            <p:cNvGrpSpPr/>
            <p:nvPr/>
          </p:nvGrpSpPr>
          <p:grpSpPr>
            <a:xfrm rot="19276222">
              <a:off x="1596236" y="1916860"/>
              <a:ext cx="3618636" cy="3618636"/>
              <a:chOff x="356968" y="796740"/>
              <a:chExt cx="2822019" cy="2822019"/>
            </a:xfrm>
          </p:grpSpPr>
          <p:sp>
            <p:nvSpPr>
              <p:cNvPr id="24" name="饼形 33">
                <a:extLst>
                  <a:ext uri="{FF2B5EF4-FFF2-40B4-BE49-F238E27FC236}">
                    <a16:creationId xmlns:a16="http://schemas.microsoft.com/office/drawing/2014/main" id="{7AF6CD78-64CD-433E-B17D-10E48DF80A49}"/>
                  </a:ext>
                </a:extLst>
              </p:cNvPr>
              <p:cNvSpPr/>
              <p:nvPr/>
            </p:nvSpPr>
            <p:spPr>
              <a:xfrm rot="21042706" flipH="1" flipV="1">
                <a:off x="492166" y="943009"/>
                <a:ext cx="2501891" cy="2526741"/>
              </a:xfrm>
              <a:prstGeom prst="pie">
                <a:avLst>
                  <a:gd name="adj1" fmla="val 11615302"/>
                  <a:gd name="adj2" fmla="val 17324098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饼形 34">
                <a:extLst>
                  <a:ext uri="{FF2B5EF4-FFF2-40B4-BE49-F238E27FC236}">
                    <a16:creationId xmlns:a16="http://schemas.microsoft.com/office/drawing/2014/main" id="{B7D5F8F6-FF59-4A6B-B7AD-2A9D13A68025}"/>
                  </a:ext>
                </a:extLst>
              </p:cNvPr>
              <p:cNvSpPr/>
              <p:nvPr/>
            </p:nvSpPr>
            <p:spPr>
              <a:xfrm rot="3744982" flipH="1">
                <a:off x="460637" y="928018"/>
                <a:ext cx="2516650" cy="2576371"/>
              </a:xfrm>
              <a:prstGeom prst="pie">
                <a:avLst>
                  <a:gd name="adj1" fmla="val 14328508"/>
                  <a:gd name="adj2" fmla="val 20697423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饼形 36">
                <a:extLst>
                  <a:ext uri="{FF2B5EF4-FFF2-40B4-BE49-F238E27FC236}">
                    <a16:creationId xmlns:a16="http://schemas.microsoft.com/office/drawing/2014/main" id="{9555257B-0C28-4432-A686-ED414B9289E2}"/>
                  </a:ext>
                </a:extLst>
              </p:cNvPr>
              <p:cNvSpPr/>
              <p:nvPr/>
            </p:nvSpPr>
            <p:spPr>
              <a:xfrm rot="21042706">
                <a:off x="356968" y="796740"/>
                <a:ext cx="2822019" cy="2822019"/>
              </a:xfrm>
              <a:prstGeom prst="pie">
                <a:avLst>
                  <a:gd name="adj1" fmla="val 5027616"/>
                  <a:gd name="adj2" fmla="val 15870125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635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TextBox 43">
              <a:extLst>
                <a:ext uri="{FF2B5EF4-FFF2-40B4-BE49-F238E27FC236}">
                  <a16:creationId xmlns:a16="http://schemas.microsoft.com/office/drawing/2014/main" id="{EAD258A6-6818-42EB-BC91-0621493C10D0}"/>
                </a:ext>
              </a:extLst>
            </p:cNvPr>
            <p:cNvSpPr txBox="1"/>
            <p:nvPr/>
          </p:nvSpPr>
          <p:spPr>
            <a:xfrm>
              <a:off x="2932033" y="269920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30%</a:t>
              </a:r>
              <a:endParaRPr lang="en-GB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5B7BA5D1-08AF-49E8-A5E3-FF7B9439AB82}"/>
                </a:ext>
              </a:extLst>
            </p:cNvPr>
            <p:cNvSpPr txBox="1"/>
            <p:nvPr/>
          </p:nvSpPr>
          <p:spPr>
            <a:xfrm>
              <a:off x="3937436" y="3479694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20%</a:t>
              </a:r>
              <a:endParaRPr lang="en-GB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46">
              <a:extLst>
                <a:ext uri="{FF2B5EF4-FFF2-40B4-BE49-F238E27FC236}">
                  <a16:creationId xmlns:a16="http://schemas.microsoft.com/office/drawing/2014/main" id="{D91E8549-0D67-4ED9-9F7F-A3855B7FAF3A}"/>
                </a:ext>
              </a:extLst>
            </p:cNvPr>
            <p:cNvSpPr txBox="1"/>
            <p:nvPr/>
          </p:nvSpPr>
          <p:spPr>
            <a:xfrm>
              <a:off x="2351198" y="4123845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  <a:endParaRPr lang="en-GB" sz="3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Rectangle 39">
            <a:extLst>
              <a:ext uri="{FF2B5EF4-FFF2-40B4-BE49-F238E27FC236}">
                <a16:creationId xmlns:a16="http://schemas.microsoft.com/office/drawing/2014/main" id="{7E448A90-8F3A-40F8-A012-AD37AF1B373C}"/>
              </a:ext>
            </a:extLst>
          </p:cNvPr>
          <p:cNvSpPr/>
          <p:nvPr/>
        </p:nvSpPr>
        <p:spPr>
          <a:xfrm>
            <a:off x="1173054" y="1927910"/>
            <a:ext cx="35356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Cheers Life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采用“工作目标阶段性考核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+360°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评估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述职答辩”的考核方式对新员工进行试用期转正评估。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68CB0D93-FE70-406D-A480-0C77460D146C}"/>
              </a:ext>
            </a:extLst>
          </p:cNvPr>
          <p:cNvSpPr txBox="1"/>
          <p:nvPr/>
        </p:nvSpPr>
        <p:spPr>
          <a:xfrm>
            <a:off x="3416530" y="4079691"/>
            <a:ext cx="206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阶段性目标考核</a:t>
            </a: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56D7D0B7-8737-4187-AF5C-8EAB9EE2711E}"/>
              </a:ext>
            </a:extLst>
          </p:cNvPr>
          <p:cNvSpPr txBox="1"/>
          <p:nvPr/>
        </p:nvSpPr>
        <p:spPr>
          <a:xfrm>
            <a:off x="6717953" y="1305423"/>
            <a:ext cx="127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360°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评估</a:t>
            </a:r>
          </a:p>
        </p:txBody>
      </p:sp>
      <p:sp>
        <p:nvSpPr>
          <p:cNvPr id="30" name="TextBox 42">
            <a:extLst>
              <a:ext uri="{FF2B5EF4-FFF2-40B4-BE49-F238E27FC236}">
                <a16:creationId xmlns:a16="http://schemas.microsoft.com/office/drawing/2014/main" id="{31862608-D02D-4802-9ACB-B2B2EC023215}"/>
              </a:ext>
            </a:extLst>
          </p:cNvPr>
          <p:cNvSpPr txBox="1"/>
          <p:nvPr/>
        </p:nvSpPr>
        <p:spPr>
          <a:xfrm>
            <a:off x="9203598" y="3622271"/>
            <a:ext cx="127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述职答辩</a:t>
            </a:r>
          </a:p>
        </p:txBody>
      </p:sp>
      <p:grpSp>
        <p:nvGrpSpPr>
          <p:cNvPr id="31" name="Group 22">
            <a:extLst>
              <a:ext uri="{FF2B5EF4-FFF2-40B4-BE49-F238E27FC236}">
                <a16:creationId xmlns:a16="http://schemas.microsoft.com/office/drawing/2014/main" id="{BF82C667-0825-476F-B9EA-23FFA9F706DE}"/>
              </a:ext>
            </a:extLst>
          </p:cNvPr>
          <p:cNvGrpSpPr/>
          <p:nvPr/>
        </p:nvGrpSpPr>
        <p:grpSpPr>
          <a:xfrm>
            <a:off x="3287345" y="3905682"/>
            <a:ext cx="2439074" cy="182881"/>
            <a:chOff x="1541200" y="2930170"/>
            <a:chExt cx="1309157" cy="91440"/>
          </a:xfrm>
        </p:grpSpPr>
        <p:sp>
          <p:nvSpPr>
            <p:cNvPr id="32" name="Oval 23">
              <a:extLst>
                <a:ext uri="{FF2B5EF4-FFF2-40B4-BE49-F238E27FC236}">
                  <a16:creationId xmlns:a16="http://schemas.microsoft.com/office/drawing/2014/main" id="{FE5F88B1-1585-4BDF-9C45-6AF3111B64FD}"/>
                </a:ext>
              </a:extLst>
            </p:cNvPr>
            <p:cNvSpPr/>
            <p:nvPr/>
          </p:nvSpPr>
          <p:spPr>
            <a:xfrm rot="5400000">
              <a:off x="1541200" y="2930170"/>
              <a:ext cx="91440" cy="91440"/>
            </a:xfrm>
            <a:prstGeom prst="ellipse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4" name="Straight Connector 24">
              <a:extLst>
                <a:ext uri="{FF2B5EF4-FFF2-40B4-BE49-F238E27FC236}">
                  <a16:creationId xmlns:a16="http://schemas.microsoft.com/office/drawing/2014/main" id="{E59BBE29-E81F-4019-A9CD-B3F155B65D5B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1632640" y="2962437"/>
              <a:ext cx="1217717" cy="13453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7" name="Straight Connector 24">
            <a:extLst>
              <a:ext uri="{FF2B5EF4-FFF2-40B4-BE49-F238E27FC236}">
                <a16:creationId xmlns:a16="http://schemas.microsoft.com/office/drawing/2014/main" id="{5BE43953-F597-45E9-8586-29993115F28D}"/>
              </a:ext>
            </a:extLst>
          </p:cNvPr>
          <p:cNvCxnSpPr>
            <a:cxnSpLocks/>
            <a:stCxn id="42" idx="0"/>
          </p:cNvCxnSpPr>
          <p:nvPr/>
        </p:nvCxnSpPr>
        <p:spPr>
          <a:xfrm>
            <a:off x="6622224" y="1483351"/>
            <a:ext cx="2188" cy="140268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24">
            <a:extLst>
              <a:ext uri="{FF2B5EF4-FFF2-40B4-BE49-F238E27FC236}">
                <a16:creationId xmlns:a16="http://schemas.microsoft.com/office/drawing/2014/main" id="{0B8AD07D-BC23-423B-B360-87A812A75067}"/>
              </a:ext>
            </a:extLst>
          </p:cNvPr>
          <p:cNvCxnSpPr>
            <a:cxnSpLocks/>
          </p:cNvCxnSpPr>
          <p:nvPr/>
        </p:nvCxnSpPr>
        <p:spPr>
          <a:xfrm flipH="1" flipV="1">
            <a:off x="9073404" y="3544469"/>
            <a:ext cx="2050556" cy="563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Oval 23">
            <a:extLst>
              <a:ext uri="{FF2B5EF4-FFF2-40B4-BE49-F238E27FC236}">
                <a16:creationId xmlns:a16="http://schemas.microsoft.com/office/drawing/2014/main" id="{93ACC2BE-6058-407E-956E-2A073DA52993}"/>
              </a:ext>
            </a:extLst>
          </p:cNvPr>
          <p:cNvSpPr/>
          <p:nvPr/>
        </p:nvSpPr>
        <p:spPr>
          <a:xfrm rot="10800000">
            <a:off x="6530784" y="1312990"/>
            <a:ext cx="182881" cy="170361"/>
          </a:xfrm>
          <a:prstGeom prst="ellips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id="{54ADCBF4-882F-4A59-94DD-386AFA9323CF}"/>
              </a:ext>
            </a:extLst>
          </p:cNvPr>
          <p:cNvSpPr/>
          <p:nvPr/>
        </p:nvSpPr>
        <p:spPr>
          <a:xfrm rot="10800000">
            <a:off x="11135489" y="3459288"/>
            <a:ext cx="182881" cy="170361"/>
          </a:xfrm>
          <a:prstGeom prst="ellips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文本框 4">
            <a:extLst>
              <a:ext uri="{FF2B5EF4-FFF2-40B4-BE49-F238E27FC236}">
                <a16:creationId xmlns:a16="http://schemas.microsoft.com/office/drawing/2014/main" id="{6ED300E9-5113-41B2-8AF3-0A6736F1528C}"/>
              </a:ext>
            </a:extLst>
          </p:cNvPr>
          <p:cNvSpPr txBox="1"/>
          <p:nvPr/>
        </p:nvSpPr>
        <p:spPr>
          <a:xfrm>
            <a:off x="3458906" y="4463203"/>
            <a:ext cx="2185640" cy="62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考核新员工在试用期工作目标完成情况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BA92CAB8-81E7-42F7-B2B0-F800E7274A35}"/>
              </a:ext>
            </a:extLst>
          </p:cNvPr>
          <p:cNvSpPr txBox="1"/>
          <p:nvPr/>
        </p:nvSpPr>
        <p:spPr>
          <a:xfrm>
            <a:off x="6617524" y="1614963"/>
            <a:ext cx="2817624" cy="62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44546A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上级、同级、下级（基层员工不包括）对新员工的综合评价评估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9" name="文本框 4">
            <a:extLst>
              <a:ext uri="{FF2B5EF4-FFF2-40B4-BE49-F238E27FC236}">
                <a16:creationId xmlns:a16="http://schemas.microsoft.com/office/drawing/2014/main" id="{A10E72B2-AFE9-4B61-9C00-E7F688B3DF1A}"/>
              </a:ext>
            </a:extLst>
          </p:cNvPr>
          <p:cNvSpPr txBox="1"/>
          <p:nvPr/>
        </p:nvSpPr>
        <p:spPr>
          <a:xfrm>
            <a:off x="9274074" y="4088563"/>
            <a:ext cx="2185640" cy="91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通过答辩形式，对试用期工作的总结及未来工作的规划汇报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91603" y="6333593"/>
            <a:ext cx="415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具体参见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14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CheersLife</a:t>
            </a:r>
            <a:r>
              <a:rPr lang="zh-CN" altLang="en-US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新员工管理制度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C868E2E-CC33-4312-941C-5531DFE30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7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ṣḷïdê">
            <a:extLst>
              <a:ext uri="{FF2B5EF4-FFF2-40B4-BE49-F238E27FC236}">
                <a16:creationId xmlns:a16="http://schemas.microsoft.com/office/drawing/2014/main" id="{45530A9E-BCB0-4974-BBD8-1C1327E7A373}"/>
              </a:ext>
            </a:extLst>
          </p:cNvPr>
          <p:cNvSpPr/>
          <p:nvPr/>
        </p:nvSpPr>
        <p:spPr>
          <a:xfrm>
            <a:off x="0" y="677380"/>
            <a:ext cx="12192000" cy="2447397"/>
          </a:xfrm>
          <a:prstGeom prst="rect">
            <a:avLst/>
          </a:prstGeom>
          <a:blipFill>
            <a:blip r:embed="rId3"/>
            <a:srcRect/>
            <a:stretch>
              <a:fillRect t="-86047" b="-8563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7" name="íṧḷïḋè">
            <a:extLst>
              <a:ext uri="{FF2B5EF4-FFF2-40B4-BE49-F238E27FC236}">
                <a16:creationId xmlns:a16="http://schemas.microsoft.com/office/drawing/2014/main" id="{4CFFDC4E-5A9C-4290-91DB-89D92206F730}"/>
              </a:ext>
            </a:extLst>
          </p:cNvPr>
          <p:cNvSpPr/>
          <p:nvPr/>
        </p:nvSpPr>
        <p:spPr>
          <a:xfrm>
            <a:off x="0" y="619052"/>
            <a:ext cx="12192000" cy="463383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新员工评估管理</a:t>
            </a:r>
          </a:p>
        </p:txBody>
      </p:sp>
      <p:sp>
        <p:nvSpPr>
          <p:cNvPr id="8" name="îŝḷïḋé">
            <a:extLst>
              <a:ext uri="{FF2B5EF4-FFF2-40B4-BE49-F238E27FC236}">
                <a16:creationId xmlns:a16="http://schemas.microsoft.com/office/drawing/2014/main" id="{A5FF33AF-B779-4C6E-964D-A2DF73EC7EBD}"/>
              </a:ext>
            </a:extLst>
          </p:cNvPr>
          <p:cNvSpPr/>
          <p:nvPr/>
        </p:nvSpPr>
        <p:spPr>
          <a:xfrm flipV="1">
            <a:off x="7168151" y="2104018"/>
            <a:ext cx="2950934" cy="1476481"/>
          </a:xfrm>
          <a:custGeom>
            <a:avLst/>
            <a:gdLst>
              <a:gd name="connsiteX0" fmla="*/ 0 w 3390900"/>
              <a:gd name="connsiteY0" fmla="*/ 0 h 1695450"/>
              <a:gd name="connsiteX1" fmla="*/ 3390900 w 3390900"/>
              <a:gd name="connsiteY1" fmla="*/ 0 h 1695450"/>
              <a:gd name="connsiteX2" fmla="*/ 1695450 w 3390900"/>
              <a:gd name="connsiteY2" fmla="*/ 1695450 h 1695450"/>
              <a:gd name="connsiteX3" fmla="*/ 0 w 3390900"/>
              <a:gd name="connsiteY3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1695450">
                <a:moveTo>
                  <a:pt x="0" y="0"/>
                </a:moveTo>
                <a:lnTo>
                  <a:pt x="3390900" y="0"/>
                </a:lnTo>
                <a:cubicBezTo>
                  <a:pt x="3390900" y="936371"/>
                  <a:pt x="2631821" y="1695450"/>
                  <a:pt x="1695450" y="1695450"/>
                </a:cubicBezTo>
                <a:cubicBezTo>
                  <a:pt x="759079" y="1695450"/>
                  <a:pt x="0" y="936371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  <a:alpha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9" name="išlíde">
            <a:extLst>
              <a:ext uri="{FF2B5EF4-FFF2-40B4-BE49-F238E27FC236}">
                <a16:creationId xmlns:a16="http://schemas.microsoft.com/office/drawing/2014/main" id="{84F7E84E-0233-45E3-8477-36931357C65D}"/>
              </a:ext>
            </a:extLst>
          </p:cNvPr>
          <p:cNvSpPr/>
          <p:nvPr/>
        </p:nvSpPr>
        <p:spPr>
          <a:xfrm flipV="1">
            <a:off x="4535469" y="2104017"/>
            <a:ext cx="3058708" cy="1476481"/>
          </a:xfrm>
          <a:custGeom>
            <a:avLst/>
            <a:gdLst>
              <a:gd name="connsiteX0" fmla="*/ 0 w 3390900"/>
              <a:gd name="connsiteY0" fmla="*/ 0 h 1695450"/>
              <a:gd name="connsiteX1" fmla="*/ 3390900 w 3390900"/>
              <a:gd name="connsiteY1" fmla="*/ 0 h 1695450"/>
              <a:gd name="connsiteX2" fmla="*/ 1695450 w 3390900"/>
              <a:gd name="connsiteY2" fmla="*/ 1695450 h 1695450"/>
              <a:gd name="connsiteX3" fmla="*/ 0 w 3390900"/>
              <a:gd name="connsiteY3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1695450">
                <a:moveTo>
                  <a:pt x="0" y="0"/>
                </a:moveTo>
                <a:lnTo>
                  <a:pt x="3390900" y="0"/>
                </a:lnTo>
                <a:cubicBezTo>
                  <a:pt x="3390900" y="936371"/>
                  <a:pt x="2631821" y="1695450"/>
                  <a:pt x="1695450" y="1695450"/>
                </a:cubicBezTo>
                <a:cubicBezTo>
                  <a:pt x="759079" y="1695450"/>
                  <a:pt x="0" y="936371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10" name="îṩlïďê">
            <a:extLst>
              <a:ext uri="{FF2B5EF4-FFF2-40B4-BE49-F238E27FC236}">
                <a16:creationId xmlns:a16="http://schemas.microsoft.com/office/drawing/2014/main" id="{CB66E72B-342B-47CA-9840-F555B464DC24}"/>
              </a:ext>
            </a:extLst>
          </p:cNvPr>
          <p:cNvSpPr/>
          <p:nvPr/>
        </p:nvSpPr>
        <p:spPr>
          <a:xfrm flipV="1">
            <a:off x="1902788" y="2104018"/>
            <a:ext cx="2950934" cy="1476481"/>
          </a:xfrm>
          <a:custGeom>
            <a:avLst/>
            <a:gdLst>
              <a:gd name="connsiteX0" fmla="*/ 0 w 3390900"/>
              <a:gd name="connsiteY0" fmla="*/ 0 h 1695450"/>
              <a:gd name="connsiteX1" fmla="*/ 3390900 w 3390900"/>
              <a:gd name="connsiteY1" fmla="*/ 0 h 1695450"/>
              <a:gd name="connsiteX2" fmla="*/ 1695450 w 3390900"/>
              <a:gd name="connsiteY2" fmla="*/ 1695450 h 1695450"/>
              <a:gd name="connsiteX3" fmla="*/ 0 w 3390900"/>
              <a:gd name="connsiteY3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1695450">
                <a:moveTo>
                  <a:pt x="0" y="0"/>
                </a:moveTo>
                <a:lnTo>
                  <a:pt x="3390900" y="0"/>
                </a:lnTo>
                <a:cubicBezTo>
                  <a:pt x="3390900" y="936371"/>
                  <a:pt x="2631821" y="1695450"/>
                  <a:pt x="1695450" y="1695450"/>
                </a:cubicBezTo>
                <a:cubicBezTo>
                  <a:pt x="759079" y="1695450"/>
                  <a:pt x="0" y="936371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23" name="îsḻiďé">
            <a:extLst>
              <a:ext uri="{FF2B5EF4-FFF2-40B4-BE49-F238E27FC236}">
                <a16:creationId xmlns:a16="http://schemas.microsoft.com/office/drawing/2014/main" id="{084373E2-5943-4D68-9D87-BF32EECAA768}"/>
              </a:ext>
            </a:extLst>
          </p:cNvPr>
          <p:cNvSpPr/>
          <p:nvPr/>
        </p:nvSpPr>
        <p:spPr bwMode="auto">
          <a:xfrm>
            <a:off x="3108621" y="2631604"/>
            <a:ext cx="539268" cy="455720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24" name="išľîḍé">
            <a:extLst>
              <a:ext uri="{FF2B5EF4-FFF2-40B4-BE49-F238E27FC236}">
                <a16:creationId xmlns:a16="http://schemas.microsoft.com/office/drawing/2014/main" id="{4DAAED86-A509-4F4C-8CA8-D72FEFB281A2}"/>
              </a:ext>
            </a:extLst>
          </p:cNvPr>
          <p:cNvSpPr/>
          <p:nvPr/>
        </p:nvSpPr>
        <p:spPr>
          <a:xfrm>
            <a:off x="2586462" y="3124777"/>
            <a:ext cx="1583586" cy="455721"/>
          </a:xfrm>
          <a:prstGeom prst="rect">
            <a:avLst/>
          </a:prstGeom>
        </p:spPr>
        <p:txBody>
          <a:bodyPr wrap="square" lIns="91440" tIns="45720" rIns="91440" bIns="45720" anchor="ctr" anchorCtr="1">
            <a:normAutofit/>
          </a:bodyPr>
          <a:lstStyle/>
          <a:p>
            <a:pPr lvl="0" algn="ctr"/>
            <a:r>
              <a:rPr lang="zh-CN" altLang="en-US" b="1" dirty="0">
                <a:solidFill>
                  <a:prstClr val="white">
                    <a:lumMod val="9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考核结果应运</a:t>
            </a:r>
            <a:endParaRPr lang="zh-CN" altLang="en-US" b="1" dirty="0">
              <a:solidFill>
                <a:prstClr val="white">
                  <a:lumMod val="9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iṣļiḋe">
            <a:extLst>
              <a:ext uri="{FF2B5EF4-FFF2-40B4-BE49-F238E27FC236}">
                <a16:creationId xmlns:a16="http://schemas.microsoft.com/office/drawing/2014/main" id="{8E1312A9-C653-4CBA-8ADC-00E9E98592F8}"/>
              </a:ext>
            </a:extLst>
          </p:cNvPr>
          <p:cNvSpPr/>
          <p:nvPr/>
        </p:nvSpPr>
        <p:spPr bwMode="auto">
          <a:xfrm>
            <a:off x="5743149" y="2631604"/>
            <a:ext cx="539268" cy="455720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22" name="îšḷîďè">
            <a:extLst>
              <a:ext uri="{FF2B5EF4-FFF2-40B4-BE49-F238E27FC236}">
                <a16:creationId xmlns:a16="http://schemas.microsoft.com/office/drawing/2014/main" id="{D03B34C1-AF39-4E36-AA58-67FC896EC9F3}"/>
              </a:ext>
            </a:extLst>
          </p:cNvPr>
          <p:cNvSpPr/>
          <p:nvPr/>
        </p:nvSpPr>
        <p:spPr>
          <a:xfrm>
            <a:off x="5220990" y="3124777"/>
            <a:ext cx="1804566" cy="455721"/>
          </a:xfrm>
          <a:prstGeom prst="rect">
            <a:avLst/>
          </a:prstGeom>
        </p:spPr>
        <p:txBody>
          <a:bodyPr wrap="square" lIns="91440" tIns="45720" rIns="91440" bIns="45720" anchor="ctr" anchorCtr="1">
            <a:noAutofit/>
          </a:bodyPr>
          <a:lstStyle/>
          <a:p>
            <a:pPr lvl="0"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试用期定级评估</a:t>
            </a:r>
            <a:endParaRPr lang="zh-CN" altLang="en-US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ïṥļîdé">
            <a:extLst>
              <a:ext uri="{FF2B5EF4-FFF2-40B4-BE49-F238E27FC236}">
                <a16:creationId xmlns:a16="http://schemas.microsoft.com/office/drawing/2014/main" id="{B4D4ADA3-DC04-461B-BB0A-D40D8EF37076}"/>
              </a:ext>
            </a:extLst>
          </p:cNvPr>
          <p:cNvSpPr/>
          <p:nvPr/>
        </p:nvSpPr>
        <p:spPr bwMode="auto">
          <a:xfrm>
            <a:off x="8377677" y="2631604"/>
            <a:ext cx="539268" cy="455720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20" name="îṣḻïde">
            <a:extLst>
              <a:ext uri="{FF2B5EF4-FFF2-40B4-BE49-F238E27FC236}">
                <a16:creationId xmlns:a16="http://schemas.microsoft.com/office/drawing/2014/main" id="{178FD93C-54E3-40CA-AC7D-B72678C48382}"/>
              </a:ext>
            </a:extLst>
          </p:cNvPr>
          <p:cNvSpPr/>
          <p:nvPr/>
        </p:nvSpPr>
        <p:spPr>
          <a:xfrm>
            <a:off x="7855518" y="3124777"/>
            <a:ext cx="1583586" cy="455721"/>
          </a:xfrm>
          <a:prstGeom prst="rect">
            <a:avLst/>
          </a:prstGeom>
        </p:spPr>
        <p:txBody>
          <a:bodyPr wrap="square" lIns="91440" tIns="45720" rIns="91440" bIns="45720" anchor="ctr" anchorCtr="1">
            <a:normAutofit/>
          </a:bodyPr>
          <a:lstStyle/>
          <a:p>
            <a:pPr lvl="0"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结果反馈</a:t>
            </a:r>
            <a:endParaRPr lang="zh-CN" altLang="en-US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FD5BF78-0CF5-4ACE-BFC4-3A673314CE00}"/>
              </a:ext>
            </a:extLst>
          </p:cNvPr>
          <p:cNvCxnSpPr/>
          <p:nvPr/>
        </p:nvCxnSpPr>
        <p:spPr>
          <a:xfrm>
            <a:off x="4815780" y="3639265"/>
            <a:ext cx="0" cy="20396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074CFBE-7CCE-4C1D-BC3C-F9E42D706D9C}"/>
              </a:ext>
            </a:extLst>
          </p:cNvPr>
          <p:cNvCxnSpPr/>
          <p:nvPr/>
        </p:nvCxnSpPr>
        <p:spPr>
          <a:xfrm>
            <a:off x="7594177" y="3639265"/>
            <a:ext cx="0" cy="20396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7">
            <a:extLst>
              <a:ext uri="{FF2B5EF4-FFF2-40B4-BE49-F238E27FC236}">
                <a16:creationId xmlns:a16="http://schemas.microsoft.com/office/drawing/2014/main" id="{865C6358-4DD2-4B7E-BE2F-5683D5910A02}"/>
              </a:ext>
            </a:extLst>
          </p:cNvPr>
          <p:cNvSpPr/>
          <p:nvPr/>
        </p:nvSpPr>
        <p:spPr>
          <a:xfrm>
            <a:off x="1785769" y="4004747"/>
            <a:ext cx="3184972" cy="119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试用达标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：考核成绩达75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（包含75分）以上，即为可转正。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试用未达标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：考核成绩低于75分：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试用终止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2244D1-E0B3-4076-B705-E4C8F8B2F0CA}"/>
              </a:ext>
            </a:extLst>
          </p:cNvPr>
          <p:cNvSpPr/>
          <p:nvPr/>
        </p:nvSpPr>
        <p:spPr>
          <a:xfrm>
            <a:off x="4997888" y="4017057"/>
            <a:ext cx="2334943" cy="119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当你正式通过试用期评估后，由部门负责人进行职位定级转正，确定你现阶段职级并给予下阶段发展目标。</a:t>
            </a: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ABBBB72E-B122-4415-A93D-737127CD3A59}"/>
              </a:ext>
            </a:extLst>
          </p:cNvPr>
          <p:cNvSpPr/>
          <p:nvPr/>
        </p:nvSpPr>
        <p:spPr>
          <a:xfrm>
            <a:off x="7749137" y="4017057"/>
            <a:ext cx="2872727" cy="119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由部门负责人与你进行结果反馈面谈，双方应在结果无异议的情况下确认签字，如你对评估结果有异议，可向行政人事部发起申诉申请。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791603" y="6333593"/>
            <a:ext cx="415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具体参见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14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CheersLife</a:t>
            </a:r>
            <a:r>
              <a:rPr lang="zh-CN" altLang="en-US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新员工管理制度</a:t>
            </a:r>
            <a:r>
              <a:rPr lang="en-US" altLang="zh-CN" sz="1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9F4BC9B-15A3-40AE-9087-FFB6E3AE1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2"/>
          <a:stretch/>
        </p:blipFill>
        <p:spPr>
          <a:xfrm>
            <a:off x="5564182" y="17269"/>
            <a:ext cx="1202353" cy="6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97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延期 3">
            <a:extLst>
              <a:ext uri="{FF2B5EF4-FFF2-40B4-BE49-F238E27FC236}">
                <a16:creationId xmlns:a16="http://schemas.microsoft.com/office/drawing/2014/main" id="{8C921D65-EED9-4807-B711-09FD6F384BA2}"/>
              </a:ext>
            </a:extLst>
          </p:cNvPr>
          <p:cNvSpPr/>
          <p:nvPr/>
        </p:nvSpPr>
        <p:spPr>
          <a:xfrm>
            <a:off x="0" y="419878"/>
            <a:ext cx="735496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D3BC1-9155-4FFB-BFEC-6F5E9A18F3BD}"/>
              </a:ext>
            </a:extLst>
          </p:cNvPr>
          <p:cNvSpPr txBox="1"/>
          <p:nvPr/>
        </p:nvSpPr>
        <p:spPr>
          <a:xfrm>
            <a:off x="868244" y="57873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薪酬政策</a:t>
            </a:r>
          </a:p>
        </p:txBody>
      </p:sp>
      <p:grpSp>
        <p:nvGrpSpPr>
          <p:cNvPr id="15" name="组 6">
            <a:extLst>
              <a:ext uri="{FF2B5EF4-FFF2-40B4-BE49-F238E27FC236}">
                <a16:creationId xmlns:a16="http://schemas.microsoft.com/office/drawing/2014/main" id="{D2688D9C-D726-4FDD-BA39-C05C1B6B417D}"/>
              </a:ext>
            </a:extLst>
          </p:cNvPr>
          <p:cNvGrpSpPr/>
          <p:nvPr/>
        </p:nvGrpSpPr>
        <p:grpSpPr>
          <a:xfrm>
            <a:off x="1385528" y="1871708"/>
            <a:ext cx="2422548" cy="3868282"/>
            <a:chOff x="1283109" y="2001576"/>
            <a:chExt cx="2422548" cy="434023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59402FA-1B1A-416C-BEE8-76ADEF022549}"/>
                </a:ext>
              </a:extLst>
            </p:cNvPr>
            <p:cNvSpPr/>
            <p:nvPr/>
          </p:nvSpPr>
          <p:spPr>
            <a:xfrm>
              <a:off x="3617166" y="2001576"/>
              <a:ext cx="88491" cy="43360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B6FCABC-0E76-4309-A854-86AA632CDB61}"/>
                </a:ext>
              </a:extLst>
            </p:cNvPr>
            <p:cNvSpPr/>
            <p:nvPr/>
          </p:nvSpPr>
          <p:spPr>
            <a:xfrm>
              <a:off x="1283109" y="2005781"/>
              <a:ext cx="88491" cy="43360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五边形 5">
            <a:extLst>
              <a:ext uri="{FF2B5EF4-FFF2-40B4-BE49-F238E27FC236}">
                <a16:creationId xmlns:a16="http://schemas.microsoft.com/office/drawing/2014/main" id="{A064BA84-C16F-4076-BCB4-27A9FC8D75B6}"/>
              </a:ext>
            </a:extLst>
          </p:cNvPr>
          <p:cNvSpPr/>
          <p:nvPr/>
        </p:nvSpPr>
        <p:spPr>
          <a:xfrm>
            <a:off x="1197611" y="2929389"/>
            <a:ext cx="2993923" cy="634181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薪资标准</a:t>
            </a:r>
          </a:p>
        </p:txBody>
      </p:sp>
      <p:sp>
        <p:nvSpPr>
          <p:cNvPr id="21" name="五边形 1">
            <a:extLst>
              <a:ext uri="{FF2B5EF4-FFF2-40B4-BE49-F238E27FC236}">
                <a16:creationId xmlns:a16="http://schemas.microsoft.com/office/drawing/2014/main" id="{2081F41A-C8F2-44FE-95DF-D972DCEF436D}"/>
              </a:ext>
            </a:extLst>
          </p:cNvPr>
          <p:cNvSpPr/>
          <p:nvPr/>
        </p:nvSpPr>
        <p:spPr>
          <a:xfrm>
            <a:off x="1197611" y="3722631"/>
            <a:ext cx="2993923" cy="634181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发放方式</a:t>
            </a:r>
          </a:p>
        </p:txBody>
      </p:sp>
      <p:sp>
        <p:nvSpPr>
          <p:cNvPr id="22" name="五边形 2">
            <a:extLst>
              <a:ext uri="{FF2B5EF4-FFF2-40B4-BE49-F238E27FC236}">
                <a16:creationId xmlns:a16="http://schemas.microsoft.com/office/drawing/2014/main" id="{383F1318-954A-41E0-B012-727FC304501D}"/>
              </a:ext>
            </a:extLst>
          </p:cNvPr>
          <p:cNvSpPr/>
          <p:nvPr/>
        </p:nvSpPr>
        <p:spPr>
          <a:xfrm>
            <a:off x="1197610" y="4515872"/>
            <a:ext cx="2993923" cy="634181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薪资保密</a:t>
            </a:r>
          </a:p>
        </p:txBody>
      </p:sp>
      <p:sp>
        <p:nvSpPr>
          <p:cNvPr id="23" name="五边形 22">
            <a:extLst>
              <a:ext uri="{FF2B5EF4-FFF2-40B4-BE49-F238E27FC236}">
                <a16:creationId xmlns:a16="http://schemas.microsoft.com/office/drawing/2014/main" id="{BFBB2132-1AD8-45CE-90C8-504D1C1AAC19}"/>
              </a:ext>
            </a:extLst>
          </p:cNvPr>
          <p:cNvSpPr/>
          <p:nvPr/>
        </p:nvSpPr>
        <p:spPr>
          <a:xfrm>
            <a:off x="1197609" y="2136147"/>
            <a:ext cx="2993923" cy="63418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发薪时间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0AA585D-D13C-4815-85C3-979550FD00BB}"/>
              </a:ext>
            </a:extLst>
          </p:cNvPr>
          <p:cNvSpPr/>
          <p:nvPr/>
        </p:nvSpPr>
        <p:spPr>
          <a:xfrm>
            <a:off x="4378018" y="2187069"/>
            <a:ext cx="54529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每月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日发放上月工资，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遇节假日自动往后顺延；</a:t>
            </a:r>
            <a:endParaRPr lang="en-US" altLang="zh-CN" sz="1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just"/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计薪周期：上个月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26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日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次月的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25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日。</a:t>
            </a:r>
            <a:endParaRPr lang="zh-CN" altLang="en-US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7005A49-65D6-4FAE-83B9-2EAB6C174B55}"/>
              </a:ext>
            </a:extLst>
          </p:cNvPr>
          <p:cNvSpPr/>
          <p:nvPr/>
        </p:nvSpPr>
        <p:spPr>
          <a:xfrm>
            <a:off x="3843020" y="3032456"/>
            <a:ext cx="732409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公司各职位都设有薪金范围。公司将根据员工的转正定级结果决定其薪金。</a:t>
            </a:r>
            <a:endParaRPr lang="zh-CN" altLang="en-US" sz="1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（实际薪金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=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固定工资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绩效工资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补贴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社保公积金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税款）</a:t>
            </a:r>
            <a:endParaRPr lang="zh-CN" altLang="en-US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78AE2E-450E-412B-8621-945F4F203E8A}"/>
              </a:ext>
            </a:extLst>
          </p:cNvPr>
          <p:cNvSpPr/>
          <p:nvPr/>
        </p:nvSpPr>
        <p:spPr>
          <a:xfrm>
            <a:off x="3843020" y="3830008"/>
            <a:ext cx="545292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/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员工本人办理招商银行“一卡通”，薪金将直接存入银行私人帐户。</a:t>
            </a:r>
            <a:endParaRPr lang="zh-CN" altLang="en-US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1EFACF-ABAA-4CEA-B74A-B8077E8364DA}"/>
              </a:ext>
            </a:extLst>
          </p:cNvPr>
          <p:cNvSpPr/>
          <p:nvPr/>
        </p:nvSpPr>
        <p:spPr>
          <a:xfrm>
            <a:off x="3763830" y="4697084"/>
            <a:ext cx="545292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行政人事部和财务部对员工的薪金记录保密，员工负有对其薪资保密的责任。</a:t>
            </a:r>
            <a:endParaRPr lang="zh-CN" altLang="en-US" sz="16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B7AFFD8-84E2-4700-9981-2031B187CD33}"/>
              </a:ext>
            </a:extLst>
          </p:cNvPr>
          <p:cNvGrpSpPr/>
          <p:nvPr/>
        </p:nvGrpSpPr>
        <p:grpSpPr>
          <a:xfrm>
            <a:off x="8934733" y="3719088"/>
            <a:ext cx="3257267" cy="2788522"/>
            <a:chOff x="7435907" y="1141777"/>
            <a:chExt cx="4748428" cy="4969387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58935DE7-C6BB-4560-AFF5-03C5D9CC16CF}"/>
                </a:ext>
              </a:extLst>
            </p:cNvPr>
            <p:cNvSpPr/>
            <p:nvPr/>
          </p:nvSpPr>
          <p:spPr bwMode="auto">
            <a:xfrm>
              <a:off x="8666706" y="3951705"/>
              <a:ext cx="942057" cy="1411538"/>
            </a:xfrm>
            <a:custGeom>
              <a:avLst/>
              <a:gdLst>
                <a:gd name="connsiteX0" fmla="*/ 0 w 942057"/>
                <a:gd name="connsiteY0" fmla="*/ 0 h 1411538"/>
                <a:gd name="connsiteX1" fmla="*/ 942057 w 942057"/>
                <a:gd name="connsiteY1" fmla="*/ 0 h 1411538"/>
                <a:gd name="connsiteX2" fmla="*/ 942057 w 942057"/>
                <a:gd name="connsiteY2" fmla="*/ 689140 h 1411538"/>
                <a:gd name="connsiteX3" fmla="*/ 942057 w 942057"/>
                <a:gd name="connsiteY3" fmla="*/ 773446 h 1411538"/>
                <a:gd name="connsiteX4" fmla="*/ 942057 w 942057"/>
                <a:gd name="connsiteY4" fmla="*/ 1411538 h 1411538"/>
                <a:gd name="connsiteX5" fmla="*/ 800155 w 942057"/>
                <a:gd name="connsiteY5" fmla="*/ 1411538 h 1411538"/>
                <a:gd name="connsiteX6" fmla="*/ 800155 w 942057"/>
                <a:gd name="connsiteY6" fmla="*/ 1338646 h 1411538"/>
                <a:gd name="connsiteX7" fmla="*/ 801891 w 942057"/>
                <a:gd name="connsiteY7" fmla="*/ 1338646 h 1411538"/>
                <a:gd name="connsiteX8" fmla="*/ 807097 w 942057"/>
                <a:gd name="connsiteY8" fmla="*/ 1312613 h 1411538"/>
                <a:gd name="connsiteX9" fmla="*/ 827926 w 942057"/>
                <a:gd name="connsiteY9" fmla="*/ 1276167 h 1411538"/>
                <a:gd name="connsiteX10" fmla="*/ 847018 w 942057"/>
                <a:gd name="connsiteY10" fmla="*/ 1213687 h 1411538"/>
                <a:gd name="connsiteX11" fmla="*/ 730728 w 942057"/>
                <a:gd name="connsiteY11" fmla="*/ 1113026 h 1411538"/>
                <a:gd name="connsiteX12" fmla="*/ 614437 w 942057"/>
                <a:gd name="connsiteY12" fmla="*/ 1205009 h 1411538"/>
                <a:gd name="connsiteX13" fmla="*/ 614437 w 942057"/>
                <a:gd name="connsiteY13" fmla="*/ 1206745 h 1411538"/>
                <a:gd name="connsiteX14" fmla="*/ 614437 w 942057"/>
                <a:gd name="connsiteY14" fmla="*/ 1208481 h 1411538"/>
                <a:gd name="connsiteX15" fmla="*/ 633530 w 942057"/>
                <a:gd name="connsiteY15" fmla="*/ 1276167 h 1411538"/>
                <a:gd name="connsiteX16" fmla="*/ 654358 w 942057"/>
                <a:gd name="connsiteY16" fmla="*/ 1316084 h 1411538"/>
                <a:gd name="connsiteX17" fmla="*/ 661300 w 942057"/>
                <a:gd name="connsiteY17" fmla="*/ 1338646 h 1411538"/>
                <a:gd name="connsiteX18" fmla="*/ 661300 w 942057"/>
                <a:gd name="connsiteY18" fmla="*/ 1411538 h 1411538"/>
                <a:gd name="connsiteX19" fmla="*/ 280632 w 942057"/>
                <a:gd name="connsiteY19" fmla="*/ 1411538 h 1411538"/>
                <a:gd name="connsiteX20" fmla="*/ 280632 w 942057"/>
                <a:gd name="connsiteY20" fmla="*/ 1338646 h 1411538"/>
                <a:gd name="connsiteX21" fmla="*/ 282368 w 942057"/>
                <a:gd name="connsiteY21" fmla="*/ 1338646 h 1411538"/>
                <a:gd name="connsiteX22" fmla="*/ 287574 w 942057"/>
                <a:gd name="connsiteY22" fmla="*/ 1312613 h 1411538"/>
                <a:gd name="connsiteX23" fmla="*/ 308403 w 942057"/>
                <a:gd name="connsiteY23" fmla="*/ 1276167 h 1411538"/>
                <a:gd name="connsiteX24" fmla="*/ 327495 w 942057"/>
                <a:gd name="connsiteY24" fmla="*/ 1213687 h 1411538"/>
                <a:gd name="connsiteX25" fmla="*/ 211205 w 942057"/>
                <a:gd name="connsiteY25" fmla="*/ 1113026 h 1411538"/>
                <a:gd name="connsiteX26" fmla="*/ 94914 w 942057"/>
                <a:gd name="connsiteY26" fmla="*/ 1205009 h 1411538"/>
                <a:gd name="connsiteX27" fmla="*/ 94914 w 942057"/>
                <a:gd name="connsiteY27" fmla="*/ 1206745 h 1411538"/>
                <a:gd name="connsiteX28" fmla="*/ 94914 w 942057"/>
                <a:gd name="connsiteY28" fmla="*/ 1208481 h 1411538"/>
                <a:gd name="connsiteX29" fmla="*/ 114007 w 942057"/>
                <a:gd name="connsiteY29" fmla="*/ 1276167 h 1411538"/>
                <a:gd name="connsiteX30" fmla="*/ 134835 w 942057"/>
                <a:gd name="connsiteY30" fmla="*/ 1316084 h 1411538"/>
                <a:gd name="connsiteX31" fmla="*/ 141777 w 942057"/>
                <a:gd name="connsiteY31" fmla="*/ 1338646 h 1411538"/>
                <a:gd name="connsiteX32" fmla="*/ 141777 w 942057"/>
                <a:gd name="connsiteY32" fmla="*/ 1411538 h 1411538"/>
                <a:gd name="connsiteX33" fmla="*/ 0 w 942057"/>
                <a:gd name="connsiteY33" fmla="*/ 1411538 h 1411538"/>
                <a:gd name="connsiteX34" fmla="*/ 0 w 942057"/>
                <a:gd name="connsiteY34" fmla="*/ 773446 h 1411538"/>
                <a:gd name="connsiteX35" fmla="*/ 0 w 942057"/>
                <a:gd name="connsiteY35" fmla="*/ 689140 h 141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42057" h="1411538">
                  <a:moveTo>
                    <a:pt x="0" y="0"/>
                  </a:moveTo>
                  <a:lnTo>
                    <a:pt x="942057" y="0"/>
                  </a:lnTo>
                  <a:lnTo>
                    <a:pt x="942057" y="689140"/>
                  </a:lnTo>
                  <a:lnTo>
                    <a:pt x="942057" y="773446"/>
                  </a:lnTo>
                  <a:lnTo>
                    <a:pt x="942057" y="1411538"/>
                  </a:lnTo>
                  <a:lnTo>
                    <a:pt x="800155" y="1411538"/>
                  </a:lnTo>
                  <a:cubicBezTo>
                    <a:pt x="800155" y="1411538"/>
                    <a:pt x="800155" y="1411538"/>
                    <a:pt x="800155" y="1338646"/>
                  </a:cubicBezTo>
                  <a:cubicBezTo>
                    <a:pt x="800155" y="1338646"/>
                    <a:pt x="800155" y="1338646"/>
                    <a:pt x="801891" y="1338646"/>
                  </a:cubicBezTo>
                  <a:cubicBezTo>
                    <a:pt x="801891" y="1338646"/>
                    <a:pt x="801891" y="1338646"/>
                    <a:pt x="807097" y="1312613"/>
                  </a:cubicBezTo>
                  <a:cubicBezTo>
                    <a:pt x="812305" y="1298728"/>
                    <a:pt x="817512" y="1291786"/>
                    <a:pt x="827926" y="1276167"/>
                  </a:cubicBezTo>
                  <a:cubicBezTo>
                    <a:pt x="841811" y="1257076"/>
                    <a:pt x="848754" y="1236249"/>
                    <a:pt x="847018" y="1213687"/>
                  </a:cubicBezTo>
                  <a:cubicBezTo>
                    <a:pt x="847018" y="1158150"/>
                    <a:pt x="794947" y="1113026"/>
                    <a:pt x="730728" y="1113026"/>
                  </a:cubicBezTo>
                  <a:cubicBezTo>
                    <a:pt x="669979" y="1113026"/>
                    <a:pt x="619645" y="1152944"/>
                    <a:pt x="614437" y="1205009"/>
                  </a:cubicBezTo>
                  <a:cubicBezTo>
                    <a:pt x="614437" y="1205009"/>
                    <a:pt x="614437" y="1205009"/>
                    <a:pt x="614437" y="1206745"/>
                  </a:cubicBezTo>
                  <a:cubicBezTo>
                    <a:pt x="614437" y="1206745"/>
                    <a:pt x="614437" y="1208481"/>
                    <a:pt x="614437" y="1208481"/>
                  </a:cubicBezTo>
                  <a:cubicBezTo>
                    <a:pt x="612701" y="1234514"/>
                    <a:pt x="617909" y="1257076"/>
                    <a:pt x="633530" y="1276167"/>
                  </a:cubicBezTo>
                  <a:cubicBezTo>
                    <a:pt x="645680" y="1291786"/>
                    <a:pt x="649151" y="1300464"/>
                    <a:pt x="654358" y="1316084"/>
                  </a:cubicBezTo>
                  <a:cubicBezTo>
                    <a:pt x="654358" y="1316084"/>
                    <a:pt x="654358" y="1316084"/>
                    <a:pt x="661300" y="1338646"/>
                  </a:cubicBezTo>
                  <a:cubicBezTo>
                    <a:pt x="661300" y="1338646"/>
                    <a:pt x="661300" y="1338646"/>
                    <a:pt x="661300" y="1411538"/>
                  </a:cubicBezTo>
                  <a:lnTo>
                    <a:pt x="280632" y="1411538"/>
                  </a:lnTo>
                  <a:cubicBezTo>
                    <a:pt x="280632" y="1411538"/>
                    <a:pt x="280632" y="1411538"/>
                    <a:pt x="280632" y="1338646"/>
                  </a:cubicBezTo>
                  <a:cubicBezTo>
                    <a:pt x="280632" y="1338646"/>
                    <a:pt x="280632" y="1338646"/>
                    <a:pt x="282368" y="1338646"/>
                  </a:cubicBezTo>
                  <a:cubicBezTo>
                    <a:pt x="282368" y="1338646"/>
                    <a:pt x="282368" y="1338646"/>
                    <a:pt x="287574" y="1312613"/>
                  </a:cubicBezTo>
                  <a:cubicBezTo>
                    <a:pt x="292782" y="1298728"/>
                    <a:pt x="297989" y="1291786"/>
                    <a:pt x="308403" y="1276167"/>
                  </a:cubicBezTo>
                  <a:cubicBezTo>
                    <a:pt x="322288" y="1257076"/>
                    <a:pt x="329231" y="1236249"/>
                    <a:pt x="327495" y="1213687"/>
                  </a:cubicBezTo>
                  <a:cubicBezTo>
                    <a:pt x="327495" y="1158150"/>
                    <a:pt x="275424" y="1113026"/>
                    <a:pt x="211205" y="1113026"/>
                  </a:cubicBezTo>
                  <a:cubicBezTo>
                    <a:pt x="150456" y="1113026"/>
                    <a:pt x="100122" y="1152944"/>
                    <a:pt x="94914" y="1205009"/>
                  </a:cubicBezTo>
                  <a:cubicBezTo>
                    <a:pt x="94914" y="1205009"/>
                    <a:pt x="94914" y="1205009"/>
                    <a:pt x="94914" y="1206745"/>
                  </a:cubicBezTo>
                  <a:cubicBezTo>
                    <a:pt x="94914" y="1206745"/>
                    <a:pt x="94914" y="1208481"/>
                    <a:pt x="94914" y="1208481"/>
                  </a:cubicBezTo>
                  <a:cubicBezTo>
                    <a:pt x="93178" y="1234514"/>
                    <a:pt x="98386" y="1257076"/>
                    <a:pt x="114007" y="1276167"/>
                  </a:cubicBezTo>
                  <a:cubicBezTo>
                    <a:pt x="126157" y="1291786"/>
                    <a:pt x="129628" y="1300464"/>
                    <a:pt x="134835" y="1316084"/>
                  </a:cubicBezTo>
                  <a:cubicBezTo>
                    <a:pt x="134835" y="1316084"/>
                    <a:pt x="134835" y="1316084"/>
                    <a:pt x="141777" y="1338646"/>
                  </a:cubicBezTo>
                  <a:cubicBezTo>
                    <a:pt x="141777" y="1338646"/>
                    <a:pt x="141777" y="1338646"/>
                    <a:pt x="141777" y="1411538"/>
                  </a:cubicBezTo>
                  <a:lnTo>
                    <a:pt x="0" y="1411538"/>
                  </a:lnTo>
                  <a:lnTo>
                    <a:pt x="0" y="773446"/>
                  </a:lnTo>
                  <a:lnTo>
                    <a:pt x="0" y="6891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110">
              <a:extLst>
                <a:ext uri="{FF2B5EF4-FFF2-40B4-BE49-F238E27FC236}">
                  <a16:creationId xmlns:a16="http://schemas.microsoft.com/office/drawing/2014/main" id="{07619AAE-6CFF-4FA6-81CC-CE1F37BDCC49}"/>
                </a:ext>
              </a:extLst>
            </p:cNvPr>
            <p:cNvSpPr/>
            <p:nvPr/>
          </p:nvSpPr>
          <p:spPr bwMode="auto">
            <a:xfrm>
              <a:off x="8666706" y="3951705"/>
              <a:ext cx="942057" cy="1411538"/>
            </a:xfrm>
            <a:custGeom>
              <a:avLst/>
              <a:gdLst>
                <a:gd name="T0" fmla="*/ 0 w 1218"/>
                <a:gd name="T1" fmla="*/ 0 h 1825"/>
                <a:gd name="T2" fmla="*/ 0 w 1218"/>
                <a:gd name="T3" fmla="*/ 891 h 1825"/>
                <a:gd name="T4" fmla="*/ 0 w 1218"/>
                <a:gd name="T5" fmla="*/ 1000 h 1825"/>
                <a:gd name="T6" fmla="*/ 0 w 1218"/>
                <a:gd name="T7" fmla="*/ 1825 h 1825"/>
                <a:gd name="T8" fmla="*/ 1218 w 1218"/>
                <a:gd name="T9" fmla="*/ 1825 h 1825"/>
                <a:gd name="T10" fmla="*/ 1218 w 1218"/>
                <a:gd name="T11" fmla="*/ 1000 h 1825"/>
                <a:gd name="T12" fmla="*/ 1218 w 1218"/>
                <a:gd name="T13" fmla="*/ 891 h 1825"/>
                <a:gd name="T14" fmla="*/ 1218 w 1218"/>
                <a:gd name="T15" fmla="*/ 0 h 1825"/>
                <a:gd name="T16" fmla="*/ 0 w 1218"/>
                <a:gd name="T17" fmla="*/ 0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8" h="1825">
                  <a:moveTo>
                    <a:pt x="0" y="0"/>
                  </a:moveTo>
                  <a:lnTo>
                    <a:pt x="0" y="891"/>
                  </a:lnTo>
                  <a:lnTo>
                    <a:pt x="0" y="1000"/>
                  </a:lnTo>
                  <a:lnTo>
                    <a:pt x="0" y="1825"/>
                  </a:lnTo>
                  <a:lnTo>
                    <a:pt x="1218" y="1825"/>
                  </a:lnTo>
                  <a:lnTo>
                    <a:pt x="1218" y="1000"/>
                  </a:lnTo>
                  <a:lnTo>
                    <a:pt x="1218" y="891"/>
                  </a:lnTo>
                  <a:lnTo>
                    <a:pt x="1218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1BF6453-8444-41CC-B346-AEBAE66EEE59}"/>
                </a:ext>
              </a:extLst>
            </p:cNvPr>
            <p:cNvSpPr/>
            <p:nvPr/>
          </p:nvSpPr>
          <p:spPr bwMode="auto">
            <a:xfrm>
              <a:off x="7435907" y="5105131"/>
              <a:ext cx="1686358" cy="1006033"/>
            </a:xfrm>
            <a:custGeom>
              <a:avLst/>
              <a:gdLst>
                <a:gd name="connsiteX0" fmla="*/ 1441509 w 1686358"/>
                <a:gd name="connsiteY0" fmla="*/ 0 h 1006033"/>
                <a:gd name="connsiteX1" fmla="*/ 1519008 w 1686358"/>
                <a:gd name="connsiteY1" fmla="*/ 64165 h 1006033"/>
                <a:gd name="connsiteX2" fmla="*/ 1506953 w 1686358"/>
                <a:gd name="connsiteY2" fmla="*/ 114456 h 1006033"/>
                <a:gd name="connsiteX3" fmla="*/ 1479397 w 1686358"/>
                <a:gd name="connsiteY3" fmla="*/ 163013 h 1006033"/>
                <a:gd name="connsiteX4" fmla="*/ 1481120 w 1686358"/>
                <a:gd name="connsiteY4" fmla="*/ 163013 h 1006033"/>
                <a:gd name="connsiteX5" fmla="*/ 1472509 w 1686358"/>
                <a:gd name="connsiteY5" fmla="*/ 192494 h 1006033"/>
                <a:gd name="connsiteX6" fmla="*/ 1472509 w 1686358"/>
                <a:gd name="connsiteY6" fmla="*/ 249348 h 1006033"/>
                <a:gd name="connsiteX7" fmla="*/ 1472509 w 1686358"/>
                <a:gd name="connsiteY7" fmla="*/ 275268 h 1006033"/>
                <a:gd name="connsiteX8" fmla="*/ 1490658 w 1686358"/>
                <a:gd name="connsiteY8" fmla="*/ 275268 h 1006033"/>
                <a:gd name="connsiteX9" fmla="*/ 1490658 w 1686358"/>
                <a:gd name="connsiteY9" fmla="*/ 276552 h 1006033"/>
                <a:gd name="connsiteX10" fmla="*/ 1686358 w 1686358"/>
                <a:gd name="connsiteY10" fmla="*/ 276552 h 1006033"/>
                <a:gd name="connsiteX11" fmla="*/ 1686358 w 1686358"/>
                <a:gd name="connsiteY11" fmla="*/ 1006033 h 1006033"/>
                <a:gd name="connsiteX12" fmla="*/ 1230944 w 1686358"/>
                <a:gd name="connsiteY12" fmla="*/ 987750 h 1006033"/>
                <a:gd name="connsiteX13" fmla="*/ 1203510 w 1686358"/>
                <a:gd name="connsiteY13" fmla="*/ 985922 h 1006033"/>
                <a:gd name="connsiteX14" fmla="*/ 475579 w 1686358"/>
                <a:gd name="connsiteY14" fmla="*/ 845145 h 1006033"/>
                <a:gd name="connsiteX15" fmla="*/ 1876 w 1686358"/>
                <a:gd name="connsiteY15" fmla="*/ 777499 h 1006033"/>
                <a:gd name="connsiteX16" fmla="*/ 221352 w 1686358"/>
                <a:gd name="connsiteY16" fmla="*/ 338713 h 1006033"/>
                <a:gd name="connsiteX17" fmla="*/ 206721 w 1686358"/>
                <a:gd name="connsiteY17" fmla="*/ 276552 h 1006033"/>
                <a:gd name="connsiteX18" fmla="*/ 604575 w 1686358"/>
                <a:gd name="connsiteY18" fmla="*/ 276552 h 1006033"/>
                <a:gd name="connsiteX19" fmla="*/ 640946 w 1686358"/>
                <a:gd name="connsiteY19" fmla="*/ 276552 h 1006033"/>
                <a:gd name="connsiteX20" fmla="*/ 640946 w 1686358"/>
                <a:gd name="connsiteY20" fmla="*/ 283673 h 1006033"/>
                <a:gd name="connsiteX21" fmla="*/ 640946 w 1686358"/>
                <a:gd name="connsiteY21" fmla="*/ 347453 h 1006033"/>
                <a:gd name="connsiteX22" fmla="*/ 639210 w 1686358"/>
                <a:gd name="connsiteY22" fmla="*/ 347453 h 1006033"/>
                <a:gd name="connsiteX23" fmla="*/ 634004 w 1686358"/>
                <a:gd name="connsiteY23" fmla="*/ 373486 h 1006033"/>
                <a:gd name="connsiteX24" fmla="*/ 613175 w 1686358"/>
                <a:gd name="connsiteY24" fmla="*/ 409932 h 1006033"/>
                <a:gd name="connsiteX25" fmla="*/ 594083 w 1686358"/>
                <a:gd name="connsiteY25" fmla="*/ 472412 h 1006033"/>
                <a:gd name="connsiteX26" fmla="*/ 710373 w 1686358"/>
                <a:gd name="connsiteY26" fmla="*/ 573073 h 1006033"/>
                <a:gd name="connsiteX27" fmla="*/ 826664 w 1686358"/>
                <a:gd name="connsiteY27" fmla="*/ 481090 h 1006033"/>
                <a:gd name="connsiteX28" fmla="*/ 826664 w 1686358"/>
                <a:gd name="connsiteY28" fmla="*/ 479354 h 1006033"/>
                <a:gd name="connsiteX29" fmla="*/ 826664 w 1686358"/>
                <a:gd name="connsiteY29" fmla="*/ 477618 h 1006033"/>
                <a:gd name="connsiteX30" fmla="*/ 807571 w 1686358"/>
                <a:gd name="connsiteY30" fmla="*/ 409932 h 1006033"/>
                <a:gd name="connsiteX31" fmla="*/ 786743 w 1686358"/>
                <a:gd name="connsiteY31" fmla="*/ 370015 h 1006033"/>
                <a:gd name="connsiteX32" fmla="*/ 779801 w 1686358"/>
                <a:gd name="connsiteY32" fmla="*/ 347453 h 1006033"/>
                <a:gd name="connsiteX33" fmla="*/ 779801 w 1686358"/>
                <a:gd name="connsiteY33" fmla="*/ 316702 h 1006033"/>
                <a:gd name="connsiteX34" fmla="*/ 779801 w 1686358"/>
                <a:gd name="connsiteY34" fmla="*/ 276552 h 1006033"/>
                <a:gd name="connsiteX35" fmla="*/ 796564 w 1686358"/>
                <a:gd name="connsiteY35" fmla="*/ 276552 h 1006033"/>
                <a:gd name="connsiteX36" fmla="*/ 1174246 w 1686358"/>
                <a:gd name="connsiteY36" fmla="*/ 276552 h 1006033"/>
                <a:gd name="connsiteX37" fmla="*/ 1203510 w 1686358"/>
                <a:gd name="connsiteY37" fmla="*/ 276552 h 1006033"/>
                <a:gd name="connsiteX38" fmla="*/ 1391894 w 1686358"/>
                <a:gd name="connsiteY38" fmla="*/ 276552 h 1006033"/>
                <a:gd name="connsiteX39" fmla="*/ 1391894 w 1686358"/>
                <a:gd name="connsiteY39" fmla="*/ 275268 h 1006033"/>
                <a:gd name="connsiteX40" fmla="*/ 1409495 w 1686358"/>
                <a:gd name="connsiteY40" fmla="*/ 275268 h 1006033"/>
                <a:gd name="connsiteX41" fmla="*/ 1409227 w 1686358"/>
                <a:gd name="connsiteY41" fmla="*/ 243933 h 1006033"/>
                <a:gd name="connsiteX42" fmla="*/ 1408786 w 1686358"/>
                <a:gd name="connsiteY42" fmla="*/ 192494 h 1006033"/>
                <a:gd name="connsiteX43" fmla="*/ 1400175 w 1686358"/>
                <a:gd name="connsiteY43" fmla="*/ 159546 h 1006033"/>
                <a:gd name="connsiteX44" fmla="*/ 1376064 w 1686358"/>
                <a:gd name="connsiteY44" fmla="*/ 114456 h 1006033"/>
                <a:gd name="connsiteX45" fmla="*/ 1362286 w 1686358"/>
                <a:gd name="connsiteY45" fmla="*/ 67633 h 1006033"/>
                <a:gd name="connsiteX46" fmla="*/ 1441509 w 1686358"/>
                <a:gd name="connsiteY46" fmla="*/ 0 h 100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86358" h="1006033">
                  <a:moveTo>
                    <a:pt x="1441509" y="0"/>
                  </a:moveTo>
                  <a:cubicBezTo>
                    <a:pt x="1482842" y="0"/>
                    <a:pt x="1515565" y="27747"/>
                    <a:pt x="1519008" y="64165"/>
                  </a:cubicBezTo>
                  <a:cubicBezTo>
                    <a:pt x="1520731" y="83241"/>
                    <a:pt x="1517287" y="98848"/>
                    <a:pt x="1506953" y="114456"/>
                  </a:cubicBezTo>
                  <a:cubicBezTo>
                    <a:pt x="1493176" y="131798"/>
                    <a:pt x="1488009" y="142203"/>
                    <a:pt x="1479397" y="163013"/>
                  </a:cubicBezTo>
                  <a:cubicBezTo>
                    <a:pt x="1479397" y="163013"/>
                    <a:pt x="1479397" y="163013"/>
                    <a:pt x="1481120" y="163013"/>
                  </a:cubicBezTo>
                  <a:lnTo>
                    <a:pt x="1472509" y="192494"/>
                  </a:lnTo>
                  <a:cubicBezTo>
                    <a:pt x="1472509" y="192494"/>
                    <a:pt x="1472509" y="192494"/>
                    <a:pt x="1472509" y="249348"/>
                  </a:cubicBezTo>
                  <a:lnTo>
                    <a:pt x="1472509" y="275268"/>
                  </a:lnTo>
                  <a:lnTo>
                    <a:pt x="1490658" y="275268"/>
                  </a:lnTo>
                  <a:lnTo>
                    <a:pt x="1490658" y="276552"/>
                  </a:lnTo>
                  <a:lnTo>
                    <a:pt x="1686358" y="276552"/>
                  </a:lnTo>
                  <a:cubicBezTo>
                    <a:pt x="1686358" y="276552"/>
                    <a:pt x="1686358" y="276552"/>
                    <a:pt x="1686358" y="1006033"/>
                  </a:cubicBezTo>
                  <a:cubicBezTo>
                    <a:pt x="1507119" y="1006033"/>
                    <a:pt x="1368117" y="998720"/>
                    <a:pt x="1230944" y="987750"/>
                  </a:cubicBezTo>
                  <a:cubicBezTo>
                    <a:pt x="1230944" y="987750"/>
                    <a:pt x="1230944" y="987750"/>
                    <a:pt x="1203510" y="985922"/>
                  </a:cubicBezTo>
                  <a:cubicBezTo>
                    <a:pt x="689569" y="942044"/>
                    <a:pt x="475579" y="845145"/>
                    <a:pt x="475579" y="845145"/>
                  </a:cubicBezTo>
                  <a:cubicBezTo>
                    <a:pt x="475579" y="845145"/>
                    <a:pt x="27481" y="828691"/>
                    <a:pt x="1876" y="777499"/>
                  </a:cubicBezTo>
                  <a:cubicBezTo>
                    <a:pt x="-23730" y="728136"/>
                    <a:pt x="221352" y="338713"/>
                    <a:pt x="221352" y="338713"/>
                  </a:cubicBezTo>
                  <a:cubicBezTo>
                    <a:pt x="215865" y="318602"/>
                    <a:pt x="212208" y="296663"/>
                    <a:pt x="206721" y="276552"/>
                  </a:cubicBezTo>
                  <a:cubicBezTo>
                    <a:pt x="206721" y="276552"/>
                    <a:pt x="206721" y="276552"/>
                    <a:pt x="604575" y="276552"/>
                  </a:cubicBezTo>
                  <a:lnTo>
                    <a:pt x="640946" y="276552"/>
                  </a:lnTo>
                  <a:lnTo>
                    <a:pt x="640946" y="283673"/>
                  </a:lnTo>
                  <a:cubicBezTo>
                    <a:pt x="640946" y="292784"/>
                    <a:pt x="640946" y="311007"/>
                    <a:pt x="640946" y="347453"/>
                  </a:cubicBezTo>
                  <a:cubicBezTo>
                    <a:pt x="640946" y="347453"/>
                    <a:pt x="640946" y="347453"/>
                    <a:pt x="639210" y="347453"/>
                  </a:cubicBezTo>
                  <a:cubicBezTo>
                    <a:pt x="639210" y="347453"/>
                    <a:pt x="639210" y="347453"/>
                    <a:pt x="634004" y="373486"/>
                  </a:cubicBezTo>
                  <a:cubicBezTo>
                    <a:pt x="628796" y="387371"/>
                    <a:pt x="623589" y="394313"/>
                    <a:pt x="613175" y="409932"/>
                  </a:cubicBezTo>
                  <a:cubicBezTo>
                    <a:pt x="599290" y="429023"/>
                    <a:pt x="592347" y="449850"/>
                    <a:pt x="594083" y="472412"/>
                  </a:cubicBezTo>
                  <a:cubicBezTo>
                    <a:pt x="594083" y="527949"/>
                    <a:pt x="646154" y="573073"/>
                    <a:pt x="710373" y="573073"/>
                  </a:cubicBezTo>
                  <a:cubicBezTo>
                    <a:pt x="771122" y="573073"/>
                    <a:pt x="821456" y="533155"/>
                    <a:pt x="826664" y="481090"/>
                  </a:cubicBezTo>
                  <a:cubicBezTo>
                    <a:pt x="826664" y="481090"/>
                    <a:pt x="826664" y="481090"/>
                    <a:pt x="826664" y="479354"/>
                  </a:cubicBezTo>
                  <a:cubicBezTo>
                    <a:pt x="826664" y="479354"/>
                    <a:pt x="826664" y="477618"/>
                    <a:pt x="826664" y="477618"/>
                  </a:cubicBezTo>
                  <a:cubicBezTo>
                    <a:pt x="828400" y="451585"/>
                    <a:pt x="823192" y="429023"/>
                    <a:pt x="807571" y="409932"/>
                  </a:cubicBezTo>
                  <a:cubicBezTo>
                    <a:pt x="795421" y="394313"/>
                    <a:pt x="791950" y="385635"/>
                    <a:pt x="786743" y="370015"/>
                  </a:cubicBezTo>
                  <a:cubicBezTo>
                    <a:pt x="786743" y="370015"/>
                    <a:pt x="786743" y="370015"/>
                    <a:pt x="779801" y="347453"/>
                  </a:cubicBezTo>
                  <a:cubicBezTo>
                    <a:pt x="779801" y="347453"/>
                    <a:pt x="779801" y="347453"/>
                    <a:pt x="779801" y="316702"/>
                  </a:cubicBezTo>
                  <a:lnTo>
                    <a:pt x="779801" y="276552"/>
                  </a:lnTo>
                  <a:lnTo>
                    <a:pt x="796564" y="276552"/>
                  </a:lnTo>
                  <a:cubicBezTo>
                    <a:pt x="850518" y="276552"/>
                    <a:pt x="958427" y="276552"/>
                    <a:pt x="1174246" y="276552"/>
                  </a:cubicBezTo>
                  <a:cubicBezTo>
                    <a:pt x="1174246" y="276552"/>
                    <a:pt x="1174246" y="276552"/>
                    <a:pt x="1203510" y="276552"/>
                  </a:cubicBezTo>
                  <a:cubicBezTo>
                    <a:pt x="1203510" y="276552"/>
                    <a:pt x="1203510" y="276552"/>
                    <a:pt x="1391894" y="276552"/>
                  </a:cubicBezTo>
                  <a:lnTo>
                    <a:pt x="1391894" y="275268"/>
                  </a:lnTo>
                  <a:lnTo>
                    <a:pt x="1409495" y="275268"/>
                  </a:lnTo>
                  <a:lnTo>
                    <a:pt x="1409227" y="243933"/>
                  </a:lnTo>
                  <a:cubicBezTo>
                    <a:pt x="1409094" y="228444"/>
                    <a:pt x="1408948" y="211353"/>
                    <a:pt x="1408786" y="192494"/>
                  </a:cubicBezTo>
                  <a:cubicBezTo>
                    <a:pt x="1408786" y="192494"/>
                    <a:pt x="1408786" y="192494"/>
                    <a:pt x="1400175" y="159546"/>
                  </a:cubicBezTo>
                  <a:cubicBezTo>
                    <a:pt x="1393286" y="140469"/>
                    <a:pt x="1388120" y="131798"/>
                    <a:pt x="1376064" y="114456"/>
                  </a:cubicBezTo>
                  <a:cubicBezTo>
                    <a:pt x="1365731" y="100583"/>
                    <a:pt x="1362286" y="84975"/>
                    <a:pt x="1362286" y="67633"/>
                  </a:cubicBezTo>
                  <a:cubicBezTo>
                    <a:pt x="1362286" y="31215"/>
                    <a:pt x="1398454" y="0"/>
                    <a:pt x="1441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DCF7883-D686-428B-B52B-3EBD2F51569A}"/>
                </a:ext>
              </a:extLst>
            </p:cNvPr>
            <p:cNvSpPr/>
            <p:nvPr/>
          </p:nvSpPr>
          <p:spPr bwMode="auto">
            <a:xfrm>
              <a:off x="7594465" y="3951705"/>
              <a:ext cx="1045170" cy="1691708"/>
            </a:xfrm>
            <a:custGeom>
              <a:avLst/>
              <a:gdLst>
                <a:gd name="connsiteX0" fmla="*/ 393833 w 1045170"/>
                <a:gd name="connsiteY0" fmla="*/ 0 h 1691708"/>
                <a:gd name="connsiteX1" fmla="*/ 604297 w 1045170"/>
                <a:gd name="connsiteY1" fmla="*/ 0 h 1691708"/>
                <a:gd name="connsiteX2" fmla="*/ 658116 w 1045170"/>
                <a:gd name="connsiteY2" fmla="*/ 0 h 1691708"/>
                <a:gd name="connsiteX3" fmla="*/ 658116 w 1045170"/>
                <a:gd name="connsiteY3" fmla="*/ 72892 h 1691708"/>
                <a:gd name="connsiteX4" fmla="*/ 656380 w 1045170"/>
                <a:gd name="connsiteY4" fmla="*/ 72892 h 1691708"/>
                <a:gd name="connsiteX5" fmla="*/ 651174 w 1045170"/>
                <a:gd name="connsiteY5" fmla="*/ 98925 h 1691708"/>
                <a:gd name="connsiteX6" fmla="*/ 630345 w 1045170"/>
                <a:gd name="connsiteY6" fmla="*/ 135371 h 1691708"/>
                <a:gd name="connsiteX7" fmla="*/ 611253 w 1045170"/>
                <a:gd name="connsiteY7" fmla="*/ 197851 h 1691708"/>
                <a:gd name="connsiteX8" fmla="*/ 727543 w 1045170"/>
                <a:gd name="connsiteY8" fmla="*/ 298512 h 1691708"/>
                <a:gd name="connsiteX9" fmla="*/ 843834 w 1045170"/>
                <a:gd name="connsiteY9" fmla="*/ 206529 h 1691708"/>
                <a:gd name="connsiteX10" fmla="*/ 843834 w 1045170"/>
                <a:gd name="connsiteY10" fmla="*/ 204793 h 1691708"/>
                <a:gd name="connsiteX11" fmla="*/ 843834 w 1045170"/>
                <a:gd name="connsiteY11" fmla="*/ 203057 h 1691708"/>
                <a:gd name="connsiteX12" fmla="*/ 824741 w 1045170"/>
                <a:gd name="connsiteY12" fmla="*/ 135371 h 1691708"/>
                <a:gd name="connsiteX13" fmla="*/ 803913 w 1045170"/>
                <a:gd name="connsiteY13" fmla="*/ 95454 h 1691708"/>
                <a:gd name="connsiteX14" fmla="*/ 796971 w 1045170"/>
                <a:gd name="connsiteY14" fmla="*/ 72892 h 1691708"/>
                <a:gd name="connsiteX15" fmla="*/ 796971 w 1045170"/>
                <a:gd name="connsiteY15" fmla="*/ 0 h 1691708"/>
                <a:gd name="connsiteX16" fmla="*/ 827727 w 1045170"/>
                <a:gd name="connsiteY16" fmla="*/ 0 h 1691708"/>
                <a:gd name="connsiteX17" fmla="*/ 1041511 w 1045170"/>
                <a:gd name="connsiteY17" fmla="*/ 0 h 1691708"/>
                <a:gd name="connsiteX18" fmla="*/ 1041511 w 1045170"/>
                <a:gd name="connsiteY18" fmla="*/ 628988 h 1691708"/>
                <a:gd name="connsiteX19" fmla="*/ 1045170 w 1045170"/>
                <a:gd name="connsiteY19" fmla="*/ 628988 h 1691708"/>
                <a:gd name="connsiteX20" fmla="*/ 1045170 w 1045170"/>
                <a:gd name="connsiteY20" fmla="*/ 1273812 h 1691708"/>
                <a:gd name="connsiteX21" fmla="*/ 1045170 w 1045170"/>
                <a:gd name="connsiteY21" fmla="*/ 1411538 h 1691708"/>
                <a:gd name="connsiteX22" fmla="*/ 583368 w 1045170"/>
                <a:gd name="connsiteY22" fmla="*/ 1411538 h 1691708"/>
                <a:gd name="connsiteX23" fmla="*/ 584119 w 1045170"/>
                <a:gd name="connsiteY23" fmla="*/ 1499214 h 1691708"/>
                <a:gd name="connsiteX24" fmla="*/ 592730 w 1045170"/>
                <a:gd name="connsiteY24" fmla="*/ 1532162 h 1691708"/>
                <a:gd name="connsiteX25" fmla="*/ 616841 w 1045170"/>
                <a:gd name="connsiteY25" fmla="*/ 1577252 h 1691708"/>
                <a:gd name="connsiteX26" fmla="*/ 630619 w 1045170"/>
                <a:gd name="connsiteY26" fmla="*/ 1624075 h 1691708"/>
                <a:gd name="connsiteX27" fmla="*/ 551396 w 1045170"/>
                <a:gd name="connsiteY27" fmla="*/ 1691708 h 1691708"/>
                <a:gd name="connsiteX28" fmla="*/ 473897 w 1045170"/>
                <a:gd name="connsiteY28" fmla="*/ 1627543 h 1691708"/>
                <a:gd name="connsiteX29" fmla="*/ 485952 w 1045170"/>
                <a:gd name="connsiteY29" fmla="*/ 1577252 h 1691708"/>
                <a:gd name="connsiteX30" fmla="*/ 513508 w 1045170"/>
                <a:gd name="connsiteY30" fmla="*/ 1528695 h 1691708"/>
                <a:gd name="connsiteX31" fmla="*/ 511785 w 1045170"/>
                <a:gd name="connsiteY31" fmla="*/ 1528695 h 1691708"/>
                <a:gd name="connsiteX32" fmla="*/ 520396 w 1045170"/>
                <a:gd name="connsiteY32" fmla="*/ 1499214 h 1691708"/>
                <a:gd name="connsiteX33" fmla="*/ 520396 w 1045170"/>
                <a:gd name="connsiteY33" fmla="*/ 1442360 h 1691708"/>
                <a:gd name="connsiteX34" fmla="*/ 520396 w 1045170"/>
                <a:gd name="connsiteY34" fmla="*/ 1411538 h 1691708"/>
                <a:gd name="connsiteX35" fmla="*/ 150879 w 1045170"/>
                <a:gd name="connsiteY35" fmla="*/ 1411538 h 1691708"/>
                <a:gd name="connsiteX36" fmla="*/ 150879 w 1045170"/>
                <a:gd name="connsiteY36" fmla="*/ 1411566 h 1691708"/>
                <a:gd name="connsiteX37" fmla="*/ 143895 w 1045170"/>
                <a:gd name="connsiteY37" fmla="*/ 1411566 h 1691708"/>
                <a:gd name="connsiteX38" fmla="*/ 44380 w 1045170"/>
                <a:gd name="connsiteY38" fmla="*/ 1411566 h 1691708"/>
                <a:gd name="connsiteX39" fmla="*/ 35232 w 1045170"/>
                <a:gd name="connsiteY39" fmla="*/ 691155 h 1691708"/>
                <a:gd name="connsiteX40" fmla="*/ 38891 w 1045170"/>
                <a:gd name="connsiteY40" fmla="*/ 669214 h 1691708"/>
                <a:gd name="connsiteX41" fmla="*/ 393833 w 1045170"/>
                <a:gd name="connsiteY41" fmla="*/ 0 h 169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45170" h="1691708">
                  <a:moveTo>
                    <a:pt x="393833" y="0"/>
                  </a:moveTo>
                  <a:cubicBezTo>
                    <a:pt x="393833" y="0"/>
                    <a:pt x="393833" y="0"/>
                    <a:pt x="604297" y="0"/>
                  </a:cubicBezTo>
                  <a:lnTo>
                    <a:pt x="658116" y="0"/>
                  </a:lnTo>
                  <a:cubicBezTo>
                    <a:pt x="658116" y="0"/>
                    <a:pt x="658116" y="0"/>
                    <a:pt x="658116" y="72892"/>
                  </a:cubicBezTo>
                  <a:cubicBezTo>
                    <a:pt x="658116" y="72892"/>
                    <a:pt x="658116" y="72892"/>
                    <a:pt x="656380" y="72892"/>
                  </a:cubicBezTo>
                  <a:cubicBezTo>
                    <a:pt x="656380" y="72892"/>
                    <a:pt x="656380" y="72892"/>
                    <a:pt x="651174" y="98925"/>
                  </a:cubicBezTo>
                  <a:cubicBezTo>
                    <a:pt x="645966" y="112810"/>
                    <a:pt x="640759" y="119752"/>
                    <a:pt x="630345" y="135371"/>
                  </a:cubicBezTo>
                  <a:cubicBezTo>
                    <a:pt x="616460" y="154462"/>
                    <a:pt x="609517" y="175289"/>
                    <a:pt x="611253" y="197851"/>
                  </a:cubicBezTo>
                  <a:cubicBezTo>
                    <a:pt x="611253" y="253388"/>
                    <a:pt x="663324" y="298512"/>
                    <a:pt x="727543" y="298512"/>
                  </a:cubicBezTo>
                  <a:cubicBezTo>
                    <a:pt x="788292" y="298512"/>
                    <a:pt x="838626" y="258594"/>
                    <a:pt x="843834" y="206529"/>
                  </a:cubicBezTo>
                  <a:cubicBezTo>
                    <a:pt x="843834" y="206529"/>
                    <a:pt x="843834" y="206529"/>
                    <a:pt x="843834" y="204793"/>
                  </a:cubicBezTo>
                  <a:cubicBezTo>
                    <a:pt x="843834" y="204793"/>
                    <a:pt x="843834" y="203057"/>
                    <a:pt x="843834" y="203057"/>
                  </a:cubicBezTo>
                  <a:cubicBezTo>
                    <a:pt x="845570" y="177024"/>
                    <a:pt x="840362" y="154462"/>
                    <a:pt x="824741" y="135371"/>
                  </a:cubicBezTo>
                  <a:cubicBezTo>
                    <a:pt x="812591" y="119752"/>
                    <a:pt x="809120" y="111074"/>
                    <a:pt x="803913" y="95454"/>
                  </a:cubicBezTo>
                  <a:cubicBezTo>
                    <a:pt x="803913" y="95454"/>
                    <a:pt x="803913" y="95454"/>
                    <a:pt x="796971" y="72892"/>
                  </a:cubicBezTo>
                  <a:cubicBezTo>
                    <a:pt x="796971" y="72892"/>
                    <a:pt x="796971" y="72892"/>
                    <a:pt x="796971" y="0"/>
                  </a:cubicBezTo>
                  <a:lnTo>
                    <a:pt x="827727" y="0"/>
                  </a:lnTo>
                  <a:cubicBezTo>
                    <a:pt x="889711" y="0"/>
                    <a:pt x="960551" y="0"/>
                    <a:pt x="1041511" y="0"/>
                  </a:cubicBezTo>
                  <a:cubicBezTo>
                    <a:pt x="1041511" y="0"/>
                    <a:pt x="1041511" y="0"/>
                    <a:pt x="1041511" y="628988"/>
                  </a:cubicBezTo>
                  <a:cubicBezTo>
                    <a:pt x="1041511" y="628988"/>
                    <a:pt x="1041511" y="628988"/>
                    <a:pt x="1045170" y="628988"/>
                  </a:cubicBezTo>
                  <a:cubicBezTo>
                    <a:pt x="1045170" y="628988"/>
                    <a:pt x="1045170" y="628988"/>
                    <a:pt x="1045170" y="1273812"/>
                  </a:cubicBezTo>
                  <a:lnTo>
                    <a:pt x="1045170" y="1411538"/>
                  </a:lnTo>
                  <a:lnTo>
                    <a:pt x="583368" y="1411538"/>
                  </a:lnTo>
                  <a:lnTo>
                    <a:pt x="584119" y="1499214"/>
                  </a:lnTo>
                  <a:cubicBezTo>
                    <a:pt x="584119" y="1499214"/>
                    <a:pt x="584119" y="1499214"/>
                    <a:pt x="592730" y="1532162"/>
                  </a:cubicBezTo>
                  <a:cubicBezTo>
                    <a:pt x="599619" y="1551239"/>
                    <a:pt x="604785" y="1559910"/>
                    <a:pt x="616841" y="1577252"/>
                  </a:cubicBezTo>
                  <a:cubicBezTo>
                    <a:pt x="627174" y="1591125"/>
                    <a:pt x="630619" y="1606733"/>
                    <a:pt x="630619" y="1624075"/>
                  </a:cubicBezTo>
                  <a:cubicBezTo>
                    <a:pt x="630619" y="1660493"/>
                    <a:pt x="594451" y="1691708"/>
                    <a:pt x="551396" y="1691708"/>
                  </a:cubicBezTo>
                  <a:cubicBezTo>
                    <a:pt x="510063" y="1691708"/>
                    <a:pt x="477340" y="1663961"/>
                    <a:pt x="473897" y="1627543"/>
                  </a:cubicBezTo>
                  <a:cubicBezTo>
                    <a:pt x="472174" y="1608467"/>
                    <a:pt x="475618" y="1592860"/>
                    <a:pt x="485952" y="1577252"/>
                  </a:cubicBezTo>
                  <a:cubicBezTo>
                    <a:pt x="499729" y="1559910"/>
                    <a:pt x="504896" y="1549505"/>
                    <a:pt x="513508" y="1528695"/>
                  </a:cubicBezTo>
                  <a:cubicBezTo>
                    <a:pt x="513508" y="1528695"/>
                    <a:pt x="513508" y="1528695"/>
                    <a:pt x="511785" y="1528695"/>
                  </a:cubicBezTo>
                  <a:lnTo>
                    <a:pt x="520396" y="1499214"/>
                  </a:lnTo>
                  <a:cubicBezTo>
                    <a:pt x="520396" y="1499214"/>
                    <a:pt x="520396" y="1499214"/>
                    <a:pt x="520396" y="1442360"/>
                  </a:cubicBezTo>
                  <a:lnTo>
                    <a:pt x="520396" y="1411538"/>
                  </a:lnTo>
                  <a:lnTo>
                    <a:pt x="150879" y="1411538"/>
                  </a:lnTo>
                  <a:lnTo>
                    <a:pt x="150879" y="1411566"/>
                  </a:lnTo>
                  <a:lnTo>
                    <a:pt x="143895" y="1411566"/>
                  </a:lnTo>
                  <a:cubicBezTo>
                    <a:pt x="112840" y="1411566"/>
                    <a:pt x="79714" y="1411566"/>
                    <a:pt x="44380" y="1411566"/>
                  </a:cubicBezTo>
                  <a:cubicBezTo>
                    <a:pt x="-15997" y="1135469"/>
                    <a:pt x="-10508" y="895942"/>
                    <a:pt x="35232" y="691155"/>
                  </a:cubicBezTo>
                  <a:cubicBezTo>
                    <a:pt x="35232" y="691155"/>
                    <a:pt x="35232" y="691155"/>
                    <a:pt x="38891" y="669214"/>
                  </a:cubicBezTo>
                  <a:cubicBezTo>
                    <a:pt x="106586" y="380318"/>
                    <a:pt x="251125" y="160904"/>
                    <a:pt x="39383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33A06D1C-C7DB-4937-ADA6-27CD4EA73BC1}"/>
                </a:ext>
              </a:extLst>
            </p:cNvPr>
            <p:cNvSpPr/>
            <p:nvPr/>
          </p:nvSpPr>
          <p:spPr bwMode="auto">
            <a:xfrm>
              <a:off x="9162484" y="5105131"/>
              <a:ext cx="1707230" cy="1006033"/>
            </a:xfrm>
            <a:custGeom>
              <a:avLst/>
              <a:gdLst>
                <a:gd name="connsiteX0" fmla="*/ 234128 w 1707230"/>
                <a:gd name="connsiteY0" fmla="*/ 0 h 1006033"/>
                <a:gd name="connsiteX1" fmla="*/ 311627 w 1707230"/>
                <a:gd name="connsiteY1" fmla="*/ 64165 h 1006033"/>
                <a:gd name="connsiteX2" fmla="*/ 299572 w 1707230"/>
                <a:gd name="connsiteY2" fmla="*/ 114456 h 1006033"/>
                <a:gd name="connsiteX3" fmla="*/ 272016 w 1707230"/>
                <a:gd name="connsiteY3" fmla="*/ 163013 h 1006033"/>
                <a:gd name="connsiteX4" fmla="*/ 273739 w 1707230"/>
                <a:gd name="connsiteY4" fmla="*/ 163013 h 1006033"/>
                <a:gd name="connsiteX5" fmla="*/ 265128 w 1707230"/>
                <a:gd name="connsiteY5" fmla="*/ 192494 h 1006033"/>
                <a:gd name="connsiteX6" fmla="*/ 265128 w 1707230"/>
                <a:gd name="connsiteY6" fmla="*/ 249348 h 1006033"/>
                <a:gd name="connsiteX7" fmla="*/ 265128 w 1707230"/>
                <a:gd name="connsiteY7" fmla="*/ 275268 h 1006033"/>
                <a:gd name="connsiteX8" fmla="*/ 285446 w 1707230"/>
                <a:gd name="connsiteY8" fmla="*/ 275268 h 1006033"/>
                <a:gd name="connsiteX9" fmla="*/ 285446 w 1707230"/>
                <a:gd name="connsiteY9" fmla="*/ 276552 h 1006033"/>
                <a:gd name="connsiteX10" fmla="*/ 490381 w 1707230"/>
                <a:gd name="connsiteY10" fmla="*/ 276552 h 1006033"/>
                <a:gd name="connsiteX11" fmla="*/ 526976 w 1707230"/>
                <a:gd name="connsiteY11" fmla="*/ 276552 h 1006033"/>
                <a:gd name="connsiteX12" fmla="*/ 843297 w 1707230"/>
                <a:gd name="connsiteY12" fmla="*/ 276552 h 1006033"/>
                <a:gd name="connsiteX13" fmla="*/ 860618 w 1707230"/>
                <a:gd name="connsiteY13" fmla="*/ 276552 h 1006033"/>
                <a:gd name="connsiteX14" fmla="*/ 860618 w 1707230"/>
                <a:gd name="connsiteY14" fmla="*/ 282003 h 1006033"/>
                <a:gd name="connsiteX15" fmla="*/ 860618 w 1707230"/>
                <a:gd name="connsiteY15" fmla="*/ 345783 h 1006033"/>
                <a:gd name="connsiteX16" fmla="*/ 858882 w 1707230"/>
                <a:gd name="connsiteY16" fmla="*/ 345783 h 1006033"/>
                <a:gd name="connsiteX17" fmla="*/ 853676 w 1707230"/>
                <a:gd name="connsiteY17" fmla="*/ 371816 h 1006033"/>
                <a:gd name="connsiteX18" fmla="*/ 832847 w 1707230"/>
                <a:gd name="connsiteY18" fmla="*/ 408262 h 1006033"/>
                <a:gd name="connsiteX19" fmla="*/ 813755 w 1707230"/>
                <a:gd name="connsiteY19" fmla="*/ 470742 h 1006033"/>
                <a:gd name="connsiteX20" fmla="*/ 930045 w 1707230"/>
                <a:gd name="connsiteY20" fmla="*/ 571403 h 1006033"/>
                <a:gd name="connsiteX21" fmla="*/ 1046336 w 1707230"/>
                <a:gd name="connsiteY21" fmla="*/ 479420 h 1006033"/>
                <a:gd name="connsiteX22" fmla="*/ 1046336 w 1707230"/>
                <a:gd name="connsiteY22" fmla="*/ 477684 h 1006033"/>
                <a:gd name="connsiteX23" fmla="*/ 1046336 w 1707230"/>
                <a:gd name="connsiteY23" fmla="*/ 475948 h 1006033"/>
                <a:gd name="connsiteX24" fmla="*/ 1027243 w 1707230"/>
                <a:gd name="connsiteY24" fmla="*/ 408262 h 1006033"/>
                <a:gd name="connsiteX25" fmla="*/ 1006415 w 1707230"/>
                <a:gd name="connsiteY25" fmla="*/ 368345 h 1006033"/>
                <a:gd name="connsiteX26" fmla="*/ 999473 w 1707230"/>
                <a:gd name="connsiteY26" fmla="*/ 345783 h 1006033"/>
                <a:gd name="connsiteX27" fmla="*/ 999473 w 1707230"/>
                <a:gd name="connsiteY27" fmla="*/ 315032 h 1006033"/>
                <a:gd name="connsiteX28" fmla="*/ 999473 w 1707230"/>
                <a:gd name="connsiteY28" fmla="*/ 276552 h 1006033"/>
                <a:gd name="connsiteX29" fmla="*/ 1049108 w 1707230"/>
                <a:gd name="connsiteY29" fmla="*/ 276552 h 1006033"/>
                <a:gd name="connsiteX30" fmla="*/ 1500419 w 1707230"/>
                <a:gd name="connsiteY30" fmla="*/ 276552 h 1006033"/>
                <a:gd name="connsiteX31" fmla="*/ 1485781 w 1707230"/>
                <a:gd name="connsiteY31" fmla="*/ 338713 h 1006033"/>
                <a:gd name="connsiteX32" fmla="*/ 1705354 w 1707230"/>
                <a:gd name="connsiteY32" fmla="*/ 777499 h 1006033"/>
                <a:gd name="connsiteX33" fmla="*/ 1231441 w 1707230"/>
                <a:gd name="connsiteY33" fmla="*/ 845145 h 1006033"/>
                <a:gd name="connsiteX34" fmla="*/ 490381 w 1707230"/>
                <a:gd name="connsiteY34" fmla="*/ 987750 h 1006033"/>
                <a:gd name="connsiteX35" fmla="*/ 446466 w 1707230"/>
                <a:gd name="connsiteY35" fmla="*/ 989579 h 1006033"/>
                <a:gd name="connsiteX36" fmla="*/ 0 w 1707230"/>
                <a:gd name="connsiteY36" fmla="*/ 1006033 h 1006033"/>
                <a:gd name="connsiteX37" fmla="*/ 0 w 1707230"/>
                <a:gd name="connsiteY37" fmla="*/ 276552 h 1006033"/>
                <a:gd name="connsiteX38" fmla="*/ 186637 w 1707230"/>
                <a:gd name="connsiteY38" fmla="*/ 276552 h 1006033"/>
                <a:gd name="connsiteX39" fmla="*/ 186637 w 1707230"/>
                <a:gd name="connsiteY39" fmla="*/ 275268 h 1006033"/>
                <a:gd name="connsiteX40" fmla="*/ 202114 w 1707230"/>
                <a:gd name="connsiteY40" fmla="*/ 275268 h 1006033"/>
                <a:gd name="connsiteX41" fmla="*/ 201846 w 1707230"/>
                <a:gd name="connsiteY41" fmla="*/ 243933 h 1006033"/>
                <a:gd name="connsiteX42" fmla="*/ 201405 w 1707230"/>
                <a:gd name="connsiteY42" fmla="*/ 192494 h 1006033"/>
                <a:gd name="connsiteX43" fmla="*/ 192794 w 1707230"/>
                <a:gd name="connsiteY43" fmla="*/ 159546 h 1006033"/>
                <a:gd name="connsiteX44" fmla="*/ 168683 w 1707230"/>
                <a:gd name="connsiteY44" fmla="*/ 114456 h 1006033"/>
                <a:gd name="connsiteX45" fmla="*/ 154905 w 1707230"/>
                <a:gd name="connsiteY45" fmla="*/ 67633 h 1006033"/>
                <a:gd name="connsiteX46" fmla="*/ 234128 w 1707230"/>
                <a:gd name="connsiteY46" fmla="*/ 0 h 100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707230" h="1006033">
                  <a:moveTo>
                    <a:pt x="234128" y="0"/>
                  </a:moveTo>
                  <a:cubicBezTo>
                    <a:pt x="275461" y="0"/>
                    <a:pt x="308184" y="27747"/>
                    <a:pt x="311627" y="64165"/>
                  </a:cubicBezTo>
                  <a:cubicBezTo>
                    <a:pt x="313350" y="83241"/>
                    <a:pt x="309906" y="98848"/>
                    <a:pt x="299572" y="114456"/>
                  </a:cubicBezTo>
                  <a:cubicBezTo>
                    <a:pt x="285795" y="131798"/>
                    <a:pt x="280628" y="142203"/>
                    <a:pt x="272016" y="163013"/>
                  </a:cubicBezTo>
                  <a:cubicBezTo>
                    <a:pt x="272016" y="163013"/>
                    <a:pt x="272016" y="163013"/>
                    <a:pt x="273739" y="163013"/>
                  </a:cubicBezTo>
                  <a:lnTo>
                    <a:pt x="265128" y="192494"/>
                  </a:lnTo>
                  <a:cubicBezTo>
                    <a:pt x="265128" y="192494"/>
                    <a:pt x="265128" y="192494"/>
                    <a:pt x="265128" y="249348"/>
                  </a:cubicBezTo>
                  <a:lnTo>
                    <a:pt x="265128" y="275268"/>
                  </a:lnTo>
                  <a:lnTo>
                    <a:pt x="285446" y="275268"/>
                  </a:lnTo>
                  <a:lnTo>
                    <a:pt x="285446" y="276552"/>
                  </a:lnTo>
                  <a:cubicBezTo>
                    <a:pt x="285446" y="276552"/>
                    <a:pt x="285446" y="276552"/>
                    <a:pt x="490381" y="276552"/>
                  </a:cubicBezTo>
                  <a:cubicBezTo>
                    <a:pt x="490381" y="276552"/>
                    <a:pt x="490381" y="276552"/>
                    <a:pt x="526976" y="276552"/>
                  </a:cubicBezTo>
                  <a:cubicBezTo>
                    <a:pt x="526976" y="276552"/>
                    <a:pt x="526976" y="276552"/>
                    <a:pt x="843297" y="276552"/>
                  </a:cubicBezTo>
                  <a:lnTo>
                    <a:pt x="860618" y="276552"/>
                  </a:lnTo>
                  <a:lnTo>
                    <a:pt x="860618" y="282003"/>
                  </a:lnTo>
                  <a:cubicBezTo>
                    <a:pt x="860618" y="291114"/>
                    <a:pt x="860618" y="309337"/>
                    <a:pt x="860618" y="345783"/>
                  </a:cubicBezTo>
                  <a:cubicBezTo>
                    <a:pt x="860618" y="345783"/>
                    <a:pt x="860618" y="345783"/>
                    <a:pt x="858882" y="345783"/>
                  </a:cubicBezTo>
                  <a:cubicBezTo>
                    <a:pt x="858882" y="345783"/>
                    <a:pt x="858882" y="345783"/>
                    <a:pt x="853676" y="371816"/>
                  </a:cubicBezTo>
                  <a:cubicBezTo>
                    <a:pt x="848468" y="385701"/>
                    <a:pt x="843261" y="392643"/>
                    <a:pt x="832847" y="408262"/>
                  </a:cubicBezTo>
                  <a:cubicBezTo>
                    <a:pt x="818962" y="427353"/>
                    <a:pt x="812019" y="448180"/>
                    <a:pt x="813755" y="470742"/>
                  </a:cubicBezTo>
                  <a:cubicBezTo>
                    <a:pt x="813755" y="526279"/>
                    <a:pt x="865826" y="571403"/>
                    <a:pt x="930045" y="571403"/>
                  </a:cubicBezTo>
                  <a:cubicBezTo>
                    <a:pt x="990794" y="571403"/>
                    <a:pt x="1041128" y="531485"/>
                    <a:pt x="1046336" y="479420"/>
                  </a:cubicBezTo>
                  <a:cubicBezTo>
                    <a:pt x="1046336" y="479420"/>
                    <a:pt x="1046336" y="479420"/>
                    <a:pt x="1046336" y="477684"/>
                  </a:cubicBezTo>
                  <a:cubicBezTo>
                    <a:pt x="1046336" y="477684"/>
                    <a:pt x="1046336" y="475948"/>
                    <a:pt x="1046336" y="475948"/>
                  </a:cubicBezTo>
                  <a:cubicBezTo>
                    <a:pt x="1048072" y="449915"/>
                    <a:pt x="1042864" y="427353"/>
                    <a:pt x="1027243" y="408262"/>
                  </a:cubicBezTo>
                  <a:cubicBezTo>
                    <a:pt x="1015093" y="392643"/>
                    <a:pt x="1011622" y="383965"/>
                    <a:pt x="1006415" y="368345"/>
                  </a:cubicBezTo>
                  <a:cubicBezTo>
                    <a:pt x="1006415" y="368345"/>
                    <a:pt x="1006415" y="368345"/>
                    <a:pt x="999473" y="345783"/>
                  </a:cubicBezTo>
                  <a:cubicBezTo>
                    <a:pt x="999473" y="345783"/>
                    <a:pt x="999473" y="345783"/>
                    <a:pt x="999473" y="315032"/>
                  </a:cubicBezTo>
                  <a:lnTo>
                    <a:pt x="999473" y="276552"/>
                  </a:lnTo>
                  <a:lnTo>
                    <a:pt x="1049108" y="276552"/>
                  </a:lnTo>
                  <a:cubicBezTo>
                    <a:pt x="1169600" y="276552"/>
                    <a:pt x="1317898" y="276552"/>
                    <a:pt x="1500419" y="276552"/>
                  </a:cubicBezTo>
                  <a:cubicBezTo>
                    <a:pt x="1496759" y="296663"/>
                    <a:pt x="1491270" y="318602"/>
                    <a:pt x="1485781" y="338713"/>
                  </a:cubicBezTo>
                  <a:cubicBezTo>
                    <a:pt x="1485781" y="338713"/>
                    <a:pt x="1730971" y="728136"/>
                    <a:pt x="1705354" y="777499"/>
                  </a:cubicBezTo>
                  <a:cubicBezTo>
                    <a:pt x="1679737" y="828691"/>
                    <a:pt x="1231441" y="845145"/>
                    <a:pt x="1231441" y="845145"/>
                  </a:cubicBezTo>
                  <a:cubicBezTo>
                    <a:pt x="1231441" y="845145"/>
                    <a:pt x="1013698" y="943872"/>
                    <a:pt x="490381" y="987750"/>
                  </a:cubicBezTo>
                  <a:cubicBezTo>
                    <a:pt x="490381" y="987750"/>
                    <a:pt x="490381" y="987750"/>
                    <a:pt x="446466" y="989579"/>
                  </a:cubicBezTo>
                  <a:cubicBezTo>
                    <a:pt x="320211" y="998720"/>
                    <a:pt x="159191" y="1006033"/>
                    <a:pt x="0" y="1006033"/>
                  </a:cubicBezTo>
                  <a:cubicBezTo>
                    <a:pt x="0" y="1006033"/>
                    <a:pt x="0" y="1006033"/>
                    <a:pt x="0" y="276552"/>
                  </a:cubicBezTo>
                  <a:cubicBezTo>
                    <a:pt x="0" y="276552"/>
                    <a:pt x="0" y="276552"/>
                    <a:pt x="186637" y="276552"/>
                  </a:cubicBezTo>
                  <a:lnTo>
                    <a:pt x="186637" y="275268"/>
                  </a:lnTo>
                  <a:lnTo>
                    <a:pt x="202114" y="275268"/>
                  </a:lnTo>
                  <a:lnTo>
                    <a:pt x="201846" y="243933"/>
                  </a:lnTo>
                  <a:cubicBezTo>
                    <a:pt x="201713" y="228444"/>
                    <a:pt x="201567" y="211353"/>
                    <a:pt x="201405" y="192494"/>
                  </a:cubicBezTo>
                  <a:cubicBezTo>
                    <a:pt x="201405" y="192494"/>
                    <a:pt x="201405" y="192494"/>
                    <a:pt x="192794" y="159546"/>
                  </a:cubicBezTo>
                  <a:cubicBezTo>
                    <a:pt x="185905" y="140469"/>
                    <a:pt x="180739" y="131798"/>
                    <a:pt x="168683" y="114456"/>
                  </a:cubicBezTo>
                  <a:cubicBezTo>
                    <a:pt x="158350" y="100583"/>
                    <a:pt x="154905" y="84975"/>
                    <a:pt x="154905" y="67633"/>
                  </a:cubicBezTo>
                  <a:cubicBezTo>
                    <a:pt x="154905" y="31215"/>
                    <a:pt x="191073" y="0"/>
                    <a:pt x="234128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BA761E9-7D3A-4881-8F7D-499D3D6BC06A}"/>
                </a:ext>
              </a:extLst>
            </p:cNvPr>
            <p:cNvSpPr/>
            <p:nvPr/>
          </p:nvSpPr>
          <p:spPr bwMode="auto">
            <a:xfrm>
              <a:off x="9911543" y="3950480"/>
              <a:ext cx="138855" cy="1225"/>
            </a:xfrm>
            <a:custGeom>
              <a:avLst/>
              <a:gdLst>
                <a:gd name="connsiteX0" fmla="*/ 0 w 138855"/>
                <a:gd name="connsiteY0" fmla="*/ 0 h 1225"/>
                <a:gd name="connsiteX1" fmla="*/ 138855 w 138855"/>
                <a:gd name="connsiteY1" fmla="*/ 0 h 1225"/>
                <a:gd name="connsiteX2" fmla="*/ 138855 w 138855"/>
                <a:gd name="connsiteY2" fmla="*/ 1225 h 1225"/>
                <a:gd name="connsiteX3" fmla="*/ 96734 w 138855"/>
                <a:gd name="connsiteY3" fmla="*/ 1225 h 1225"/>
                <a:gd name="connsiteX4" fmla="*/ 20530 w 138855"/>
                <a:gd name="connsiteY4" fmla="*/ 1225 h 1225"/>
                <a:gd name="connsiteX5" fmla="*/ 0 w 138855"/>
                <a:gd name="connsiteY5" fmla="*/ 1225 h 1225"/>
                <a:gd name="connsiteX6" fmla="*/ 0 w 138855"/>
                <a:gd name="connsiteY6" fmla="*/ 1139 h 1225"/>
                <a:gd name="connsiteX7" fmla="*/ 0 w 138855"/>
                <a:gd name="connsiteY7" fmla="*/ 0 h 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55" h="1225">
                  <a:moveTo>
                    <a:pt x="0" y="0"/>
                  </a:moveTo>
                  <a:lnTo>
                    <a:pt x="138855" y="0"/>
                  </a:lnTo>
                  <a:lnTo>
                    <a:pt x="138855" y="1225"/>
                  </a:lnTo>
                  <a:lnTo>
                    <a:pt x="96734" y="1225"/>
                  </a:lnTo>
                  <a:cubicBezTo>
                    <a:pt x="69275" y="1225"/>
                    <a:pt x="43927" y="1225"/>
                    <a:pt x="20530" y="1225"/>
                  </a:cubicBezTo>
                  <a:lnTo>
                    <a:pt x="0" y="1225"/>
                  </a:lnTo>
                  <a:lnTo>
                    <a:pt x="0" y="1139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63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B097A7BC-D73B-46FF-96BA-CC94D14E0924}"/>
                </a:ext>
              </a:extLst>
            </p:cNvPr>
            <p:cNvSpPr/>
            <p:nvPr/>
          </p:nvSpPr>
          <p:spPr bwMode="auto">
            <a:xfrm>
              <a:off x="9651302" y="3951705"/>
              <a:ext cx="1059322" cy="1690957"/>
            </a:xfrm>
            <a:custGeom>
              <a:avLst/>
              <a:gdLst>
                <a:gd name="connsiteX0" fmla="*/ 0 w 1059322"/>
                <a:gd name="connsiteY0" fmla="*/ 0 h 1690957"/>
                <a:gd name="connsiteX1" fmla="*/ 216265 w 1059322"/>
                <a:gd name="connsiteY1" fmla="*/ 0 h 1690957"/>
                <a:gd name="connsiteX2" fmla="*/ 260241 w 1059322"/>
                <a:gd name="connsiteY2" fmla="*/ 0 h 1690957"/>
                <a:gd name="connsiteX3" fmla="*/ 260241 w 1059322"/>
                <a:gd name="connsiteY3" fmla="*/ 7887 h 1690957"/>
                <a:gd name="connsiteX4" fmla="*/ 260241 w 1059322"/>
                <a:gd name="connsiteY4" fmla="*/ 71667 h 1690957"/>
                <a:gd name="connsiteX5" fmla="*/ 258505 w 1059322"/>
                <a:gd name="connsiteY5" fmla="*/ 71667 h 1690957"/>
                <a:gd name="connsiteX6" fmla="*/ 253299 w 1059322"/>
                <a:gd name="connsiteY6" fmla="*/ 97700 h 1690957"/>
                <a:gd name="connsiteX7" fmla="*/ 232470 w 1059322"/>
                <a:gd name="connsiteY7" fmla="*/ 134146 h 1690957"/>
                <a:gd name="connsiteX8" fmla="*/ 213378 w 1059322"/>
                <a:gd name="connsiteY8" fmla="*/ 196626 h 1690957"/>
                <a:gd name="connsiteX9" fmla="*/ 329668 w 1059322"/>
                <a:gd name="connsiteY9" fmla="*/ 297287 h 1690957"/>
                <a:gd name="connsiteX10" fmla="*/ 445959 w 1059322"/>
                <a:gd name="connsiteY10" fmla="*/ 205304 h 1690957"/>
                <a:gd name="connsiteX11" fmla="*/ 445959 w 1059322"/>
                <a:gd name="connsiteY11" fmla="*/ 203568 h 1690957"/>
                <a:gd name="connsiteX12" fmla="*/ 445959 w 1059322"/>
                <a:gd name="connsiteY12" fmla="*/ 201832 h 1690957"/>
                <a:gd name="connsiteX13" fmla="*/ 426866 w 1059322"/>
                <a:gd name="connsiteY13" fmla="*/ 134146 h 1690957"/>
                <a:gd name="connsiteX14" fmla="*/ 406038 w 1059322"/>
                <a:gd name="connsiteY14" fmla="*/ 94229 h 1690957"/>
                <a:gd name="connsiteX15" fmla="*/ 399096 w 1059322"/>
                <a:gd name="connsiteY15" fmla="*/ 71667 h 1690957"/>
                <a:gd name="connsiteX16" fmla="*/ 399096 w 1059322"/>
                <a:gd name="connsiteY16" fmla="*/ 40916 h 1690957"/>
                <a:gd name="connsiteX17" fmla="*/ 399096 w 1059322"/>
                <a:gd name="connsiteY17" fmla="*/ 0 h 1690957"/>
                <a:gd name="connsiteX18" fmla="*/ 445854 w 1059322"/>
                <a:gd name="connsiteY18" fmla="*/ 0 h 1690957"/>
                <a:gd name="connsiteX19" fmla="*/ 665531 w 1059322"/>
                <a:gd name="connsiteY19" fmla="*/ 0 h 1690957"/>
                <a:gd name="connsiteX20" fmla="*/ 1020238 w 1059322"/>
                <a:gd name="connsiteY20" fmla="*/ 669214 h 1690957"/>
                <a:gd name="connsiteX21" fmla="*/ 1023894 w 1059322"/>
                <a:gd name="connsiteY21" fmla="*/ 689327 h 1690957"/>
                <a:gd name="connsiteX22" fmla="*/ 1016581 w 1059322"/>
                <a:gd name="connsiteY22" fmla="*/ 1407909 h 1690957"/>
                <a:gd name="connsiteX23" fmla="*/ 848295 w 1059322"/>
                <a:gd name="connsiteY23" fmla="*/ 1407909 h 1690957"/>
                <a:gd name="connsiteX24" fmla="*/ 825931 w 1059322"/>
                <a:gd name="connsiteY24" fmla="*/ 1407909 h 1690957"/>
                <a:gd name="connsiteX25" fmla="*/ 825931 w 1059322"/>
                <a:gd name="connsiteY25" fmla="*/ 1407882 h 1690957"/>
                <a:gd name="connsiteX26" fmla="*/ 474666 w 1059322"/>
                <a:gd name="connsiteY26" fmla="*/ 1407882 h 1690957"/>
                <a:gd name="connsiteX27" fmla="*/ 475442 w 1059322"/>
                <a:gd name="connsiteY27" fmla="*/ 1498463 h 1690957"/>
                <a:gd name="connsiteX28" fmla="*/ 484053 w 1059322"/>
                <a:gd name="connsiteY28" fmla="*/ 1531411 h 1690957"/>
                <a:gd name="connsiteX29" fmla="*/ 508164 w 1059322"/>
                <a:gd name="connsiteY29" fmla="*/ 1576501 h 1690957"/>
                <a:gd name="connsiteX30" fmla="*/ 521942 w 1059322"/>
                <a:gd name="connsiteY30" fmla="*/ 1623324 h 1690957"/>
                <a:gd name="connsiteX31" fmla="*/ 442719 w 1059322"/>
                <a:gd name="connsiteY31" fmla="*/ 1690957 h 1690957"/>
                <a:gd name="connsiteX32" fmla="*/ 365220 w 1059322"/>
                <a:gd name="connsiteY32" fmla="*/ 1626792 h 1690957"/>
                <a:gd name="connsiteX33" fmla="*/ 377275 w 1059322"/>
                <a:gd name="connsiteY33" fmla="*/ 1576501 h 1690957"/>
                <a:gd name="connsiteX34" fmla="*/ 404831 w 1059322"/>
                <a:gd name="connsiteY34" fmla="*/ 1527944 h 1690957"/>
                <a:gd name="connsiteX35" fmla="*/ 403108 w 1059322"/>
                <a:gd name="connsiteY35" fmla="*/ 1527944 h 1690957"/>
                <a:gd name="connsiteX36" fmla="*/ 411719 w 1059322"/>
                <a:gd name="connsiteY36" fmla="*/ 1498463 h 1690957"/>
                <a:gd name="connsiteX37" fmla="*/ 411719 w 1059322"/>
                <a:gd name="connsiteY37" fmla="*/ 1408181 h 1690957"/>
                <a:gd name="connsiteX38" fmla="*/ 411719 w 1059322"/>
                <a:gd name="connsiteY38" fmla="*/ 1407882 h 1690957"/>
                <a:gd name="connsiteX39" fmla="*/ 0 w 1059322"/>
                <a:gd name="connsiteY39" fmla="*/ 1407882 h 1690957"/>
                <a:gd name="connsiteX40" fmla="*/ 0 w 1059322"/>
                <a:gd name="connsiteY40" fmla="*/ 1405159 h 1690957"/>
                <a:gd name="connsiteX41" fmla="*/ 0 w 1059322"/>
                <a:gd name="connsiteY41" fmla="*/ 0 h 169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9322" h="1690957">
                  <a:moveTo>
                    <a:pt x="0" y="0"/>
                  </a:moveTo>
                  <a:cubicBezTo>
                    <a:pt x="0" y="0"/>
                    <a:pt x="0" y="0"/>
                    <a:pt x="216265" y="0"/>
                  </a:cubicBezTo>
                  <a:lnTo>
                    <a:pt x="260241" y="0"/>
                  </a:lnTo>
                  <a:lnTo>
                    <a:pt x="260241" y="7887"/>
                  </a:lnTo>
                  <a:cubicBezTo>
                    <a:pt x="260241" y="16998"/>
                    <a:pt x="260241" y="35221"/>
                    <a:pt x="260241" y="71667"/>
                  </a:cubicBezTo>
                  <a:cubicBezTo>
                    <a:pt x="260241" y="71667"/>
                    <a:pt x="260241" y="71667"/>
                    <a:pt x="258505" y="71667"/>
                  </a:cubicBezTo>
                  <a:cubicBezTo>
                    <a:pt x="258505" y="71667"/>
                    <a:pt x="258505" y="71667"/>
                    <a:pt x="253299" y="97700"/>
                  </a:cubicBezTo>
                  <a:cubicBezTo>
                    <a:pt x="248091" y="111585"/>
                    <a:pt x="242884" y="118527"/>
                    <a:pt x="232470" y="134146"/>
                  </a:cubicBezTo>
                  <a:cubicBezTo>
                    <a:pt x="218585" y="153237"/>
                    <a:pt x="211642" y="174064"/>
                    <a:pt x="213378" y="196626"/>
                  </a:cubicBezTo>
                  <a:cubicBezTo>
                    <a:pt x="213378" y="252163"/>
                    <a:pt x="265449" y="297287"/>
                    <a:pt x="329668" y="297287"/>
                  </a:cubicBezTo>
                  <a:cubicBezTo>
                    <a:pt x="390417" y="297287"/>
                    <a:pt x="440751" y="257369"/>
                    <a:pt x="445959" y="205304"/>
                  </a:cubicBezTo>
                  <a:cubicBezTo>
                    <a:pt x="445959" y="205304"/>
                    <a:pt x="445959" y="205304"/>
                    <a:pt x="445959" y="203568"/>
                  </a:cubicBezTo>
                  <a:cubicBezTo>
                    <a:pt x="445959" y="203568"/>
                    <a:pt x="445959" y="201832"/>
                    <a:pt x="445959" y="201832"/>
                  </a:cubicBezTo>
                  <a:cubicBezTo>
                    <a:pt x="447695" y="175799"/>
                    <a:pt x="442487" y="153237"/>
                    <a:pt x="426866" y="134146"/>
                  </a:cubicBezTo>
                  <a:cubicBezTo>
                    <a:pt x="414716" y="118527"/>
                    <a:pt x="411245" y="109849"/>
                    <a:pt x="406038" y="94229"/>
                  </a:cubicBezTo>
                  <a:cubicBezTo>
                    <a:pt x="406038" y="94229"/>
                    <a:pt x="406038" y="94229"/>
                    <a:pt x="399096" y="71667"/>
                  </a:cubicBezTo>
                  <a:cubicBezTo>
                    <a:pt x="399096" y="71667"/>
                    <a:pt x="399096" y="71667"/>
                    <a:pt x="399096" y="40916"/>
                  </a:cubicBezTo>
                  <a:lnTo>
                    <a:pt x="399096" y="0"/>
                  </a:lnTo>
                  <a:lnTo>
                    <a:pt x="445854" y="0"/>
                  </a:lnTo>
                  <a:cubicBezTo>
                    <a:pt x="509547" y="0"/>
                    <a:pt x="582340" y="0"/>
                    <a:pt x="665531" y="0"/>
                  </a:cubicBezTo>
                  <a:cubicBezTo>
                    <a:pt x="808145" y="159076"/>
                    <a:pt x="952587" y="380318"/>
                    <a:pt x="1020238" y="669214"/>
                  </a:cubicBezTo>
                  <a:cubicBezTo>
                    <a:pt x="1020238" y="669214"/>
                    <a:pt x="1020238" y="669214"/>
                    <a:pt x="1023894" y="689327"/>
                  </a:cubicBezTo>
                  <a:cubicBezTo>
                    <a:pt x="1069604" y="894114"/>
                    <a:pt x="1075089" y="1131813"/>
                    <a:pt x="1016581" y="1407909"/>
                  </a:cubicBezTo>
                  <a:cubicBezTo>
                    <a:pt x="1016581" y="1407909"/>
                    <a:pt x="1016581" y="1407909"/>
                    <a:pt x="848295" y="1407909"/>
                  </a:cubicBezTo>
                  <a:lnTo>
                    <a:pt x="825931" y="1407909"/>
                  </a:lnTo>
                  <a:lnTo>
                    <a:pt x="825931" y="1407882"/>
                  </a:lnTo>
                  <a:lnTo>
                    <a:pt x="474666" y="1407882"/>
                  </a:lnTo>
                  <a:lnTo>
                    <a:pt x="475442" y="1498463"/>
                  </a:lnTo>
                  <a:cubicBezTo>
                    <a:pt x="475442" y="1498463"/>
                    <a:pt x="475442" y="1498463"/>
                    <a:pt x="484053" y="1531411"/>
                  </a:cubicBezTo>
                  <a:cubicBezTo>
                    <a:pt x="490942" y="1550488"/>
                    <a:pt x="496108" y="1559159"/>
                    <a:pt x="508164" y="1576501"/>
                  </a:cubicBezTo>
                  <a:cubicBezTo>
                    <a:pt x="518497" y="1590374"/>
                    <a:pt x="521942" y="1605982"/>
                    <a:pt x="521942" y="1623324"/>
                  </a:cubicBezTo>
                  <a:cubicBezTo>
                    <a:pt x="521942" y="1659742"/>
                    <a:pt x="485774" y="1690957"/>
                    <a:pt x="442719" y="1690957"/>
                  </a:cubicBezTo>
                  <a:cubicBezTo>
                    <a:pt x="401386" y="1690957"/>
                    <a:pt x="368663" y="1663210"/>
                    <a:pt x="365220" y="1626792"/>
                  </a:cubicBezTo>
                  <a:cubicBezTo>
                    <a:pt x="363497" y="1607716"/>
                    <a:pt x="366941" y="1592109"/>
                    <a:pt x="377275" y="1576501"/>
                  </a:cubicBezTo>
                  <a:cubicBezTo>
                    <a:pt x="391052" y="1559159"/>
                    <a:pt x="396219" y="1548754"/>
                    <a:pt x="404831" y="1527944"/>
                  </a:cubicBezTo>
                  <a:cubicBezTo>
                    <a:pt x="404831" y="1527944"/>
                    <a:pt x="404831" y="1527944"/>
                    <a:pt x="403108" y="1527944"/>
                  </a:cubicBezTo>
                  <a:lnTo>
                    <a:pt x="411719" y="1498463"/>
                  </a:lnTo>
                  <a:cubicBezTo>
                    <a:pt x="411719" y="1498463"/>
                    <a:pt x="411719" y="1498463"/>
                    <a:pt x="411719" y="1408181"/>
                  </a:cubicBezTo>
                  <a:lnTo>
                    <a:pt x="411719" y="1407882"/>
                  </a:lnTo>
                  <a:lnTo>
                    <a:pt x="0" y="1407882"/>
                  </a:lnTo>
                  <a:lnTo>
                    <a:pt x="0" y="1405159"/>
                  </a:lnTo>
                  <a:cubicBezTo>
                    <a:pt x="0" y="1385911"/>
                    <a:pt x="0" y="123192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123">
              <a:extLst>
                <a:ext uri="{FF2B5EF4-FFF2-40B4-BE49-F238E27FC236}">
                  <a16:creationId xmlns:a16="http://schemas.microsoft.com/office/drawing/2014/main" id="{A5AA46C7-92C3-443B-A1B0-71A34411E21F}"/>
                </a:ext>
              </a:extLst>
            </p:cNvPr>
            <p:cNvSpPr/>
            <p:nvPr/>
          </p:nvSpPr>
          <p:spPr bwMode="auto">
            <a:xfrm>
              <a:off x="8721620" y="2925343"/>
              <a:ext cx="865486" cy="288495"/>
            </a:xfrm>
            <a:custGeom>
              <a:avLst/>
              <a:gdLst>
                <a:gd name="T0" fmla="*/ 105 w 473"/>
                <a:gd name="T1" fmla="*/ 158 h 158"/>
                <a:gd name="T2" fmla="*/ 397 w 473"/>
                <a:gd name="T3" fmla="*/ 158 h 158"/>
                <a:gd name="T4" fmla="*/ 397 w 473"/>
                <a:gd name="T5" fmla="*/ 158 h 158"/>
                <a:gd name="T6" fmla="*/ 473 w 473"/>
                <a:gd name="T7" fmla="*/ 158 h 158"/>
                <a:gd name="T8" fmla="*/ 314 w 473"/>
                <a:gd name="T9" fmla="*/ 0 h 158"/>
                <a:gd name="T10" fmla="*/ 157 w 473"/>
                <a:gd name="T11" fmla="*/ 0 h 158"/>
                <a:gd name="T12" fmla="*/ 0 w 473"/>
                <a:gd name="T13" fmla="*/ 158 h 158"/>
                <a:gd name="T14" fmla="*/ 105 w 473"/>
                <a:gd name="T15" fmla="*/ 158 h 158"/>
                <a:gd name="T16" fmla="*/ 105 w 473"/>
                <a:gd name="T1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" h="158">
                  <a:moveTo>
                    <a:pt x="105" y="158"/>
                  </a:moveTo>
                  <a:cubicBezTo>
                    <a:pt x="397" y="158"/>
                    <a:pt x="397" y="158"/>
                    <a:pt x="397" y="158"/>
                  </a:cubicBezTo>
                  <a:cubicBezTo>
                    <a:pt x="397" y="158"/>
                    <a:pt x="397" y="158"/>
                    <a:pt x="397" y="158"/>
                  </a:cubicBezTo>
                  <a:cubicBezTo>
                    <a:pt x="473" y="158"/>
                    <a:pt x="473" y="158"/>
                    <a:pt x="473" y="158"/>
                  </a:cubicBezTo>
                  <a:cubicBezTo>
                    <a:pt x="392" y="75"/>
                    <a:pt x="314" y="0"/>
                    <a:pt x="31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81" y="75"/>
                    <a:pt x="0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125">
              <a:extLst>
                <a:ext uri="{FF2B5EF4-FFF2-40B4-BE49-F238E27FC236}">
                  <a16:creationId xmlns:a16="http://schemas.microsoft.com/office/drawing/2014/main" id="{C7AF145B-F338-4C8E-8490-E52215E2B624}"/>
                </a:ext>
              </a:extLst>
            </p:cNvPr>
            <p:cNvSpPr/>
            <p:nvPr/>
          </p:nvSpPr>
          <p:spPr bwMode="auto">
            <a:xfrm>
              <a:off x="8590135" y="1141777"/>
              <a:ext cx="1130777" cy="669804"/>
            </a:xfrm>
            <a:custGeom>
              <a:avLst/>
              <a:gdLst>
                <a:gd name="T0" fmla="*/ 616 w 618"/>
                <a:gd name="T1" fmla="*/ 169 h 366"/>
                <a:gd name="T2" fmla="*/ 453 w 618"/>
                <a:gd name="T3" fmla="*/ 88 h 366"/>
                <a:gd name="T4" fmla="*/ 401 w 618"/>
                <a:gd name="T5" fmla="*/ 27 h 366"/>
                <a:gd name="T6" fmla="*/ 325 w 618"/>
                <a:gd name="T7" fmla="*/ 35 h 366"/>
                <a:gd name="T8" fmla="*/ 318 w 618"/>
                <a:gd name="T9" fmla="*/ 74 h 366"/>
                <a:gd name="T10" fmla="*/ 259 w 618"/>
                <a:gd name="T11" fmla="*/ 91 h 366"/>
                <a:gd name="T12" fmla="*/ 205 w 618"/>
                <a:gd name="T13" fmla="*/ 55 h 366"/>
                <a:gd name="T14" fmla="*/ 161 w 618"/>
                <a:gd name="T15" fmla="*/ 100 h 366"/>
                <a:gd name="T16" fmla="*/ 0 w 618"/>
                <a:gd name="T17" fmla="*/ 96 h 366"/>
                <a:gd name="T18" fmla="*/ 6 w 618"/>
                <a:gd name="T19" fmla="*/ 105 h 366"/>
                <a:gd name="T20" fmla="*/ 237 w 618"/>
                <a:gd name="T21" fmla="*/ 355 h 366"/>
                <a:gd name="T22" fmla="*/ 417 w 618"/>
                <a:gd name="T23" fmla="*/ 366 h 366"/>
                <a:gd name="T24" fmla="*/ 492 w 618"/>
                <a:gd name="T25" fmla="*/ 283 h 366"/>
                <a:gd name="T26" fmla="*/ 607 w 618"/>
                <a:gd name="T27" fmla="*/ 187 h 366"/>
                <a:gd name="T28" fmla="*/ 616 w 618"/>
                <a:gd name="T29" fmla="*/ 16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8" h="366">
                  <a:moveTo>
                    <a:pt x="616" y="169"/>
                  </a:moveTo>
                  <a:cubicBezTo>
                    <a:pt x="608" y="140"/>
                    <a:pt x="536" y="107"/>
                    <a:pt x="453" y="88"/>
                  </a:cubicBezTo>
                  <a:cubicBezTo>
                    <a:pt x="450" y="69"/>
                    <a:pt x="438" y="43"/>
                    <a:pt x="401" y="27"/>
                  </a:cubicBezTo>
                  <a:cubicBezTo>
                    <a:pt x="339" y="0"/>
                    <a:pt x="325" y="35"/>
                    <a:pt x="325" y="35"/>
                  </a:cubicBezTo>
                  <a:cubicBezTo>
                    <a:pt x="325" y="35"/>
                    <a:pt x="323" y="55"/>
                    <a:pt x="318" y="74"/>
                  </a:cubicBezTo>
                  <a:cubicBezTo>
                    <a:pt x="287" y="75"/>
                    <a:pt x="270" y="82"/>
                    <a:pt x="259" y="91"/>
                  </a:cubicBezTo>
                  <a:cubicBezTo>
                    <a:pt x="242" y="75"/>
                    <a:pt x="224" y="56"/>
                    <a:pt x="205" y="55"/>
                  </a:cubicBezTo>
                  <a:cubicBezTo>
                    <a:pt x="187" y="54"/>
                    <a:pt x="178" y="78"/>
                    <a:pt x="161" y="100"/>
                  </a:cubicBezTo>
                  <a:cubicBezTo>
                    <a:pt x="46" y="47"/>
                    <a:pt x="0" y="96"/>
                    <a:pt x="0" y="96"/>
                  </a:cubicBezTo>
                  <a:cubicBezTo>
                    <a:pt x="2" y="99"/>
                    <a:pt x="4" y="102"/>
                    <a:pt x="6" y="105"/>
                  </a:cubicBezTo>
                  <a:cubicBezTo>
                    <a:pt x="59" y="181"/>
                    <a:pt x="237" y="355"/>
                    <a:pt x="237" y="355"/>
                  </a:cubicBezTo>
                  <a:cubicBezTo>
                    <a:pt x="417" y="366"/>
                    <a:pt x="417" y="366"/>
                    <a:pt x="417" y="366"/>
                  </a:cubicBezTo>
                  <a:cubicBezTo>
                    <a:pt x="417" y="366"/>
                    <a:pt x="396" y="324"/>
                    <a:pt x="492" y="283"/>
                  </a:cubicBezTo>
                  <a:cubicBezTo>
                    <a:pt x="559" y="254"/>
                    <a:pt x="593" y="211"/>
                    <a:pt x="607" y="187"/>
                  </a:cubicBezTo>
                  <a:cubicBezTo>
                    <a:pt x="614" y="181"/>
                    <a:pt x="618" y="175"/>
                    <a:pt x="616" y="169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131">
              <a:extLst>
                <a:ext uri="{FF2B5EF4-FFF2-40B4-BE49-F238E27FC236}">
                  <a16:creationId xmlns:a16="http://schemas.microsoft.com/office/drawing/2014/main" id="{C6E49424-B0DD-4AE2-8D71-E73149258419}"/>
                </a:ext>
              </a:extLst>
            </p:cNvPr>
            <p:cNvSpPr/>
            <p:nvPr/>
          </p:nvSpPr>
          <p:spPr bwMode="auto">
            <a:xfrm>
              <a:off x="8509696" y="1696338"/>
              <a:ext cx="1392202" cy="1229005"/>
            </a:xfrm>
            <a:custGeom>
              <a:avLst/>
              <a:gdLst>
                <a:gd name="T0" fmla="*/ 761 w 761"/>
                <a:gd name="T1" fmla="*/ 109 h 672"/>
                <a:gd name="T2" fmla="*/ 761 w 761"/>
                <a:gd name="T3" fmla="*/ 582 h 672"/>
                <a:gd name="T4" fmla="*/ 709 w 761"/>
                <a:gd name="T5" fmla="*/ 582 h 672"/>
                <a:gd name="T6" fmla="*/ 527 w 761"/>
                <a:gd name="T7" fmla="*/ 672 h 672"/>
                <a:gd name="T8" fmla="*/ 123 w 761"/>
                <a:gd name="T9" fmla="*/ 672 h 672"/>
                <a:gd name="T10" fmla="*/ 85 w 761"/>
                <a:gd name="T11" fmla="*/ 609 h 672"/>
                <a:gd name="T12" fmla="*/ 112 w 761"/>
                <a:gd name="T13" fmla="*/ 533 h 672"/>
                <a:gd name="T14" fmla="*/ 51 w 761"/>
                <a:gd name="T15" fmla="*/ 451 h 672"/>
                <a:gd name="T16" fmla="*/ 98 w 761"/>
                <a:gd name="T17" fmla="*/ 373 h 672"/>
                <a:gd name="T18" fmla="*/ 84 w 761"/>
                <a:gd name="T19" fmla="*/ 371 h 672"/>
                <a:gd name="T20" fmla="*/ 16 w 761"/>
                <a:gd name="T21" fmla="*/ 293 h 672"/>
                <a:gd name="T22" fmla="*/ 69 w 761"/>
                <a:gd name="T23" fmla="*/ 215 h 672"/>
                <a:gd name="T24" fmla="*/ 80 w 761"/>
                <a:gd name="T25" fmla="*/ 213 h 672"/>
                <a:gd name="T26" fmla="*/ 0 w 761"/>
                <a:gd name="T27" fmla="*/ 115 h 672"/>
                <a:gd name="T28" fmla="*/ 397 w 761"/>
                <a:gd name="T29" fmla="*/ 31 h 672"/>
                <a:gd name="T30" fmla="*/ 703 w 761"/>
                <a:gd name="T31" fmla="*/ 100 h 672"/>
                <a:gd name="T32" fmla="*/ 761 w 761"/>
                <a:gd name="T33" fmla="*/ 109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1" h="672">
                  <a:moveTo>
                    <a:pt x="761" y="109"/>
                  </a:moveTo>
                  <a:cubicBezTo>
                    <a:pt x="761" y="582"/>
                    <a:pt x="761" y="582"/>
                    <a:pt x="761" y="582"/>
                  </a:cubicBezTo>
                  <a:cubicBezTo>
                    <a:pt x="709" y="582"/>
                    <a:pt x="709" y="582"/>
                    <a:pt x="709" y="582"/>
                  </a:cubicBezTo>
                  <a:cubicBezTo>
                    <a:pt x="709" y="582"/>
                    <a:pt x="640" y="672"/>
                    <a:pt x="527" y="672"/>
                  </a:cubicBezTo>
                  <a:cubicBezTo>
                    <a:pt x="413" y="672"/>
                    <a:pt x="123" y="672"/>
                    <a:pt x="123" y="672"/>
                  </a:cubicBezTo>
                  <a:cubicBezTo>
                    <a:pt x="123" y="672"/>
                    <a:pt x="85" y="660"/>
                    <a:pt x="85" y="609"/>
                  </a:cubicBezTo>
                  <a:cubicBezTo>
                    <a:pt x="85" y="558"/>
                    <a:pt x="112" y="551"/>
                    <a:pt x="112" y="533"/>
                  </a:cubicBezTo>
                  <a:cubicBezTo>
                    <a:pt x="112" y="515"/>
                    <a:pt x="51" y="551"/>
                    <a:pt x="51" y="451"/>
                  </a:cubicBezTo>
                  <a:cubicBezTo>
                    <a:pt x="51" y="351"/>
                    <a:pt x="98" y="387"/>
                    <a:pt x="98" y="373"/>
                  </a:cubicBezTo>
                  <a:cubicBezTo>
                    <a:pt x="98" y="370"/>
                    <a:pt x="92" y="370"/>
                    <a:pt x="84" y="371"/>
                  </a:cubicBezTo>
                  <a:cubicBezTo>
                    <a:pt x="60" y="372"/>
                    <a:pt x="16" y="373"/>
                    <a:pt x="16" y="293"/>
                  </a:cubicBezTo>
                  <a:cubicBezTo>
                    <a:pt x="16" y="211"/>
                    <a:pt x="51" y="213"/>
                    <a:pt x="69" y="215"/>
                  </a:cubicBezTo>
                  <a:cubicBezTo>
                    <a:pt x="76" y="216"/>
                    <a:pt x="80" y="217"/>
                    <a:pt x="80" y="213"/>
                  </a:cubicBezTo>
                  <a:cubicBezTo>
                    <a:pt x="80" y="202"/>
                    <a:pt x="0" y="230"/>
                    <a:pt x="0" y="115"/>
                  </a:cubicBezTo>
                  <a:cubicBezTo>
                    <a:pt x="0" y="0"/>
                    <a:pt x="239" y="31"/>
                    <a:pt x="397" y="31"/>
                  </a:cubicBezTo>
                  <a:cubicBezTo>
                    <a:pt x="555" y="31"/>
                    <a:pt x="663" y="66"/>
                    <a:pt x="703" y="100"/>
                  </a:cubicBezTo>
                  <a:cubicBezTo>
                    <a:pt x="743" y="134"/>
                    <a:pt x="761" y="109"/>
                    <a:pt x="761" y="109"/>
                  </a:cubicBezTo>
                </a:path>
              </a:pathLst>
            </a:custGeom>
            <a:solidFill>
              <a:srgbClr val="FFE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133">
              <a:extLst>
                <a:ext uri="{FF2B5EF4-FFF2-40B4-BE49-F238E27FC236}">
                  <a16:creationId xmlns:a16="http://schemas.microsoft.com/office/drawing/2014/main" id="{CA285F65-E97E-4131-88A3-091442E6A764}"/>
                </a:ext>
              </a:extLst>
            </p:cNvPr>
            <p:cNvSpPr/>
            <p:nvPr/>
          </p:nvSpPr>
          <p:spPr bwMode="auto">
            <a:xfrm>
              <a:off x="8665159" y="1895113"/>
              <a:ext cx="1236739" cy="1030229"/>
            </a:xfrm>
            <a:custGeom>
              <a:avLst/>
              <a:gdLst>
                <a:gd name="T0" fmla="*/ 676 w 676"/>
                <a:gd name="T1" fmla="*/ 0 h 563"/>
                <a:gd name="T2" fmla="*/ 656 w 676"/>
                <a:gd name="T3" fmla="*/ 9 h 563"/>
                <a:gd name="T4" fmla="*/ 648 w 676"/>
                <a:gd name="T5" fmla="*/ 8 h 563"/>
                <a:gd name="T6" fmla="*/ 21 w 676"/>
                <a:gd name="T7" fmla="*/ 494 h 563"/>
                <a:gd name="T8" fmla="*/ 0 w 676"/>
                <a:gd name="T9" fmla="*/ 493 h 563"/>
                <a:gd name="T10" fmla="*/ 0 w 676"/>
                <a:gd name="T11" fmla="*/ 500 h 563"/>
                <a:gd name="T12" fmla="*/ 0 w 676"/>
                <a:gd name="T13" fmla="*/ 500 h 563"/>
                <a:gd name="T14" fmla="*/ 38 w 676"/>
                <a:gd name="T15" fmla="*/ 563 h 563"/>
                <a:gd name="T16" fmla="*/ 442 w 676"/>
                <a:gd name="T17" fmla="*/ 563 h 563"/>
                <a:gd name="T18" fmla="*/ 624 w 676"/>
                <a:gd name="T19" fmla="*/ 473 h 563"/>
                <a:gd name="T20" fmla="*/ 676 w 676"/>
                <a:gd name="T21" fmla="*/ 473 h 563"/>
                <a:gd name="T22" fmla="*/ 676 w 676"/>
                <a:gd name="T2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6" h="563">
                  <a:moveTo>
                    <a:pt x="676" y="0"/>
                  </a:moveTo>
                  <a:cubicBezTo>
                    <a:pt x="676" y="0"/>
                    <a:pt x="670" y="9"/>
                    <a:pt x="656" y="9"/>
                  </a:cubicBezTo>
                  <a:cubicBezTo>
                    <a:pt x="654" y="9"/>
                    <a:pt x="651" y="9"/>
                    <a:pt x="648" y="8"/>
                  </a:cubicBezTo>
                  <a:cubicBezTo>
                    <a:pt x="574" y="285"/>
                    <a:pt x="318" y="494"/>
                    <a:pt x="21" y="494"/>
                  </a:cubicBezTo>
                  <a:cubicBezTo>
                    <a:pt x="14" y="494"/>
                    <a:pt x="7" y="494"/>
                    <a:pt x="0" y="493"/>
                  </a:cubicBezTo>
                  <a:cubicBezTo>
                    <a:pt x="0" y="496"/>
                    <a:pt x="0" y="498"/>
                    <a:pt x="0" y="500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51"/>
                    <a:pt x="38" y="563"/>
                    <a:pt x="38" y="563"/>
                  </a:cubicBezTo>
                  <a:cubicBezTo>
                    <a:pt x="38" y="563"/>
                    <a:pt x="328" y="563"/>
                    <a:pt x="442" y="563"/>
                  </a:cubicBezTo>
                  <a:cubicBezTo>
                    <a:pt x="555" y="563"/>
                    <a:pt x="624" y="473"/>
                    <a:pt x="624" y="473"/>
                  </a:cubicBezTo>
                  <a:cubicBezTo>
                    <a:pt x="676" y="473"/>
                    <a:pt x="676" y="473"/>
                    <a:pt x="676" y="473"/>
                  </a:cubicBezTo>
                  <a:cubicBezTo>
                    <a:pt x="676" y="0"/>
                    <a:pt x="676" y="0"/>
                    <a:pt x="676" y="0"/>
                  </a:cubicBezTo>
                </a:path>
              </a:pathLst>
            </a:custGeom>
            <a:solidFill>
              <a:srgbClr val="FFE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134">
              <a:extLst>
                <a:ext uri="{FF2B5EF4-FFF2-40B4-BE49-F238E27FC236}">
                  <a16:creationId xmlns:a16="http://schemas.microsoft.com/office/drawing/2014/main" id="{83C3D137-63A1-4BE5-9FD8-576F6F0FA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898" y="1796886"/>
              <a:ext cx="286948" cy="10789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135">
              <a:extLst>
                <a:ext uri="{FF2B5EF4-FFF2-40B4-BE49-F238E27FC236}">
                  <a16:creationId xmlns:a16="http://schemas.microsoft.com/office/drawing/2014/main" id="{7DC291A1-FEAD-4DB9-A19B-F94797833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898" y="1796886"/>
              <a:ext cx="286948" cy="1078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136">
              <a:extLst>
                <a:ext uri="{FF2B5EF4-FFF2-40B4-BE49-F238E27FC236}">
                  <a16:creationId xmlns:a16="http://schemas.microsoft.com/office/drawing/2014/main" id="{03B72CB8-9DD2-4951-9CFB-25F4AAAC6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8846" y="1758213"/>
              <a:ext cx="1995489" cy="11578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137">
              <a:extLst>
                <a:ext uri="{FF2B5EF4-FFF2-40B4-BE49-F238E27FC236}">
                  <a16:creationId xmlns:a16="http://schemas.microsoft.com/office/drawing/2014/main" id="{FA3FAE94-2158-4146-ACFF-E9697A405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8846" y="1758213"/>
              <a:ext cx="1995489" cy="1157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138">
              <a:extLst>
                <a:ext uri="{FF2B5EF4-FFF2-40B4-BE49-F238E27FC236}">
                  <a16:creationId xmlns:a16="http://schemas.microsoft.com/office/drawing/2014/main" id="{C290220E-901A-45EF-A9D1-FD98C8DEE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898" y="2625246"/>
              <a:ext cx="286948" cy="25059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139">
              <a:extLst>
                <a:ext uri="{FF2B5EF4-FFF2-40B4-BE49-F238E27FC236}">
                  <a16:creationId xmlns:a16="http://schemas.microsoft.com/office/drawing/2014/main" id="{9668396C-FD16-4600-8E2C-DC23DC75D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898" y="2625246"/>
              <a:ext cx="286948" cy="250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140">
              <a:extLst>
                <a:ext uri="{FF2B5EF4-FFF2-40B4-BE49-F238E27FC236}">
                  <a16:creationId xmlns:a16="http://schemas.microsoft.com/office/drawing/2014/main" id="{09AD3167-A8CE-4740-A10D-D34AB97FB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8846" y="2646902"/>
              <a:ext cx="1995489" cy="2691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141">
              <a:extLst>
                <a:ext uri="{FF2B5EF4-FFF2-40B4-BE49-F238E27FC236}">
                  <a16:creationId xmlns:a16="http://schemas.microsoft.com/office/drawing/2014/main" id="{54932347-CCA2-46A8-8642-8E6115F65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8846" y="2646902"/>
              <a:ext cx="1995489" cy="269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5105F0BB-E8B7-488B-9A97-ED8D73009DDD}"/>
                </a:ext>
              </a:extLst>
            </p:cNvPr>
            <p:cNvSpPr/>
            <p:nvPr/>
          </p:nvSpPr>
          <p:spPr bwMode="auto">
            <a:xfrm>
              <a:off x="8017785" y="3241682"/>
              <a:ext cx="2270063" cy="972354"/>
            </a:xfrm>
            <a:custGeom>
              <a:avLst/>
              <a:gdLst>
                <a:gd name="connsiteX0" fmla="*/ 682299 w 2270063"/>
                <a:gd name="connsiteY0" fmla="*/ 0 h 972354"/>
                <a:gd name="connsiteX1" fmla="*/ 1589593 w 2270063"/>
                <a:gd name="connsiteY1" fmla="*/ 0 h 972354"/>
                <a:gd name="connsiteX2" fmla="*/ 2173114 w 2270063"/>
                <a:gd name="connsiteY2" fmla="*/ 579905 h 972354"/>
                <a:gd name="connsiteX3" fmla="*/ 2270063 w 2270063"/>
                <a:gd name="connsiteY3" fmla="*/ 676861 h 972354"/>
                <a:gd name="connsiteX4" fmla="*/ 2209774 w 2270063"/>
                <a:gd name="connsiteY4" fmla="*/ 676861 h 972354"/>
                <a:gd name="connsiteX5" fmla="*/ 2171060 w 2270063"/>
                <a:gd name="connsiteY5" fmla="*/ 676861 h 972354"/>
                <a:gd name="connsiteX6" fmla="*/ 2171060 w 2270063"/>
                <a:gd name="connsiteY6" fmla="*/ 676481 h 972354"/>
                <a:gd name="connsiteX7" fmla="*/ 1998055 w 2270063"/>
                <a:gd name="connsiteY7" fmla="*/ 676481 h 972354"/>
                <a:gd name="connsiteX8" fmla="*/ 1998087 w 2270063"/>
                <a:gd name="connsiteY8" fmla="*/ 680184 h 972354"/>
                <a:gd name="connsiteX9" fmla="*/ 1998886 w 2270063"/>
                <a:gd name="connsiteY9" fmla="*/ 773449 h 972354"/>
                <a:gd name="connsiteX10" fmla="*/ 2007497 w 2270063"/>
                <a:gd name="connsiteY10" fmla="*/ 806397 h 972354"/>
                <a:gd name="connsiteX11" fmla="*/ 2031608 w 2270063"/>
                <a:gd name="connsiteY11" fmla="*/ 851487 h 972354"/>
                <a:gd name="connsiteX12" fmla="*/ 2045386 w 2270063"/>
                <a:gd name="connsiteY12" fmla="*/ 898310 h 972354"/>
                <a:gd name="connsiteX13" fmla="*/ 1966163 w 2270063"/>
                <a:gd name="connsiteY13" fmla="*/ 965943 h 972354"/>
                <a:gd name="connsiteX14" fmla="*/ 1888664 w 2270063"/>
                <a:gd name="connsiteY14" fmla="*/ 901778 h 972354"/>
                <a:gd name="connsiteX15" fmla="*/ 1900719 w 2270063"/>
                <a:gd name="connsiteY15" fmla="*/ 851487 h 972354"/>
                <a:gd name="connsiteX16" fmla="*/ 1928275 w 2270063"/>
                <a:gd name="connsiteY16" fmla="*/ 802930 h 972354"/>
                <a:gd name="connsiteX17" fmla="*/ 1926552 w 2270063"/>
                <a:gd name="connsiteY17" fmla="*/ 802930 h 972354"/>
                <a:gd name="connsiteX18" fmla="*/ 1935163 w 2270063"/>
                <a:gd name="connsiteY18" fmla="*/ 773449 h 972354"/>
                <a:gd name="connsiteX19" fmla="*/ 1935163 w 2270063"/>
                <a:gd name="connsiteY19" fmla="*/ 683166 h 972354"/>
                <a:gd name="connsiteX20" fmla="*/ 1935163 w 2270063"/>
                <a:gd name="connsiteY20" fmla="*/ 676481 h 972354"/>
                <a:gd name="connsiteX21" fmla="*/ 336251 w 2270063"/>
                <a:gd name="connsiteY21" fmla="*/ 676481 h 972354"/>
                <a:gd name="connsiteX22" fmla="*/ 336337 w 2270063"/>
                <a:gd name="connsiteY22" fmla="*/ 686595 h 972354"/>
                <a:gd name="connsiteX23" fmla="*/ 337136 w 2270063"/>
                <a:gd name="connsiteY23" fmla="*/ 779860 h 972354"/>
                <a:gd name="connsiteX24" fmla="*/ 345747 w 2270063"/>
                <a:gd name="connsiteY24" fmla="*/ 812808 h 972354"/>
                <a:gd name="connsiteX25" fmla="*/ 369858 w 2270063"/>
                <a:gd name="connsiteY25" fmla="*/ 857898 h 972354"/>
                <a:gd name="connsiteX26" fmla="*/ 383636 w 2270063"/>
                <a:gd name="connsiteY26" fmla="*/ 904721 h 972354"/>
                <a:gd name="connsiteX27" fmla="*/ 304413 w 2270063"/>
                <a:gd name="connsiteY27" fmla="*/ 972354 h 972354"/>
                <a:gd name="connsiteX28" fmla="*/ 226914 w 2270063"/>
                <a:gd name="connsiteY28" fmla="*/ 908189 h 972354"/>
                <a:gd name="connsiteX29" fmla="*/ 238969 w 2270063"/>
                <a:gd name="connsiteY29" fmla="*/ 857898 h 972354"/>
                <a:gd name="connsiteX30" fmla="*/ 266525 w 2270063"/>
                <a:gd name="connsiteY30" fmla="*/ 809341 h 972354"/>
                <a:gd name="connsiteX31" fmla="*/ 264802 w 2270063"/>
                <a:gd name="connsiteY31" fmla="*/ 809341 h 972354"/>
                <a:gd name="connsiteX32" fmla="*/ 273413 w 2270063"/>
                <a:gd name="connsiteY32" fmla="*/ 779860 h 972354"/>
                <a:gd name="connsiteX33" fmla="*/ 273413 w 2270063"/>
                <a:gd name="connsiteY33" fmla="*/ 689577 h 972354"/>
                <a:gd name="connsiteX34" fmla="*/ 273413 w 2270063"/>
                <a:gd name="connsiteY34" fmla="*/ 676481 h 972354"/>
                <a:gd name="connsiteX35" fmla="*/ 13253 w 2270063"/>
                <a:gd name="connsiteY35" fmla="*/ 676481 h 972354"/>
                <a:gd name="connsiteX36" fmla="*/ 13253 w 2270063"/>
                <a:gd name="connsiteY36" fmla="*/ 676861 h 972354"/>
                <a:gd name="connsiteX37" fmla="*/ 0 w 2270063"/>
                <a:gd name="connsiteY37" fmla="*/ 676861 h 972354"/>
                <a:gd name="connsiteX38" fmla="*/ 96949 w 2270063"/>
                <a:gd name="connsiteY38" fmla="*/ 579905 h 972354"/>
                <a:gd name="connsiteX39" fmla="*/ 682299 w 2270063"/>
                <a:gd name="connsiteY39" fmla="*/ 0 h 97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0063" h="972354">
                  <a:moveTo>
                    <a:pt x="682299" y="0"/>
                  </a:moveTo>
                  <a:cubicBezTo>
                    <a:pt x="682299" y="0"/>
                    <a:pt x="682299" y="0"/>
                    <a:pt x="1589593" y="0"/>
                  </a:cubicBezTo>
                  <a:cubicBezTo>
                    <a:pt x="1783490" y="197570"/>
                    <a:pt x="2026777" y="440874"/>
                    <a:pt x="2173114" y="579905"/>
                  </a:cubicBezTo>
                  <a:cubicBezTo>
                    <a:pt x="2204211" y="609175"/>
                    <a:pt x="2237137" y="640274"/>
                    <a:pt x="2270063" y="676861"/>
                  </a:cubicBezTo>
                  <a:cubicBezTo>
                    <a:pt x="2270063" y="676861"/>
                    <a:pt x="2270063" y="676861"/>
                    <a:pt x="2209774" y="676861"/>
                  </a:cubicBezTo>
                  <a:lnTo>
                    <a:pt x="2171060" y="676861"/>
                  </a:lnTo>
                  <a:lnTo>
                    <a:pt x="2171060" y="676481"/>
                  </a:lnTo>
                  <a:lnTo>
                    <a:pt x="1998055" y="676481"/>
                  </a:lnTo>
                  <a:lnTo>
                    <a:pt x="1998087" y="680184"/>
                  </a:lnTo>
                  <a:cubicBezTo>
                    <a:pt x="1998301" y="705084"/>
                    <a:pt x="1998563" y="735730"/>
                    <a:pt x="1998886" y="773449"/>
                  </a:cubicBezTo>
                  <a:cubicBezTo>
                    <a:pt x="1998886" y="773449"/>
                    <a:pt x="1998886" y="773449"/>
                    <a:pt x="2007497" y="806397"/>
                  </a:cubicBezTo>
                  <a:cubicBezTo>
                    <a:pt x="2014386" y="825474"/>
                    <a:pt x="2019552" y="834145"/>
                    <a:pt x="2031608" y="851487"/>
                  </a:cubicBezTo>
                  <a:cubicBezTo>
                    <a:pt x="2041941" y="865360"/>
                    <a:pt x="2045386" y="880968"/>
                    <a:pt x="2045386" y="898310"/>
                  </a:cubicBezTo>
                  <a:cubicBezTo>
                    <a:pt x="2045386" y="934728"/>
                    <a:pt x="2009218" y="965943"/>
                    <a:pt x="1966163" y="965943"/>
                  </a:cubicBezTo>
                  <a:cubicBezTo>
                    <a:pt x="1924830" y="965943"/>
                    <a:pt x="1892107" y="938196"/>
                    <a:pt x="1888664" y="901778"/>
                  </a:cubicBezTo>
                  <a:cubicBezTo>
                    <a:pt x="1886941" y="882702"/>
                    <a:pt x="1890385" y="867095"/>
                    <a:pt x="1900719" y="851487"/>
                  </a:cubicBezTo>
                  <a:cubicBezTo>
                    <a:pt x="1914496" y="834145"/>
                    <a:pt x="1919663" y="823740"/>
                    <a:pt x="1928275" y="802930"/>
                  </a:cubicBezTo>
                  <a:cubicBezTo>
                    <a:pt x="1928275" y="802930"/>
                    <a:pt x="1928275" y="802930"/>
                    <a:pt x="1926552" y="802930"/>
                  </a:cubicBezTo>
                  <a:lnTo>
                    <a:pt x="1935163" y="773449"/>
                  </a:lnTo>
                  <a:cubicBezTo>
                    <a:pt x="1935163" y="773449"/>
                    <a:pt x="1935163" y="773449"/>
                    <a:pt x="1935163" y="683166"/>
                  </a:cubicBezTo>
                  <a:lnTo>
                    <a:pt x="1935163" y="676481"/>
                  </a:lnTo>
                  <a:lnTo>
                    <a:pt x="336251" y="676481"/>
                  </a:lnTo>
                  <a:lnTo>
                    <a:pt x="336337" y="686595"/>
                  </a:lnTo>
                  <a:cubicBezTo>
                    <a:pt x="336551" y="711495"/>
                    <a:pt x="336813" y="742141"/>
                    <a:pt x="337136" y="779860"/>
                  </a:cubicBezTo>
                  <a:cubicBezTo>
                    <a:pt x="337136" y="779860"/>
                    <a:pt x="337136" y="779860"/>
                    <a:pt x="345747" y="812808"/>
                  </a:cubicBezTo>
                  <a:cubicBezTo>
                    <a:pt x="352636" y="831885"/>
                    <a:pt x="357802" y="840556"/>
                    <a:pt x="369858" y="857898"/>
                  </a:cubicBezTo>
                  <a:cubicBezTo>
                    <a:pt x="380191" y="871771"/>
                    <a:pt x="383636" y="887379"/>
                    <a:pt x="383636" y="904721"/>
                  </a:cubicBezTo>
                  <a:cubicBezTo>
                    <a:pt x="383636" y="941139"/>
                    <a:pt x="347468" y="972354"/>
                    <a:pt x="304413" y="972354"/>
                  </a:cubicBezTo>
                  <a:cubicBezTo>
                    <a:pt x="263080" y="972354"/>
                    <a:pt x="230357" y="944607"/>
                    <a:pt x="226914" y="908189"/>
                  </a:cubicBezTo>
                  <a:cubicBezTo>
                    <a:pt x="225191" y="889113"/>
                    <a:pt x="228635" y="873506"/>
                    <a:pt x="238969" y="857898"/>
                  </a:cubicBezTo>
                  <a:cubicBezTo>
                    <a:pt x="252746" y="840556"/>
                    <a:pt x="257913" y="830151"/>
                    <a:pt x="266525" y="809341"/>
                  </a:cubicBezTo>
                  <a:cubicBezTo>
                    <a:pt x="266525" y="809341"/>
                    <a:pt x="266525" y="809341"/>
                    <a:pt x="264802" y="809341"/>
                  </a:cubicBezTo>
                  <a:lnTo>
                    <a:pt x="273413" y="779860"/>
                  </a:lnTo>
                  <a:cubicBezTo>
                    <a:pt x="273413" y="779860"/>
                    <a:pt x="273413" y="779860"/>
                    <a:pt x="273413" y="689577"/>
                  </a:cubicBezTo>
                  <a:lnTo>
                    <a:pt x="273413" y="676481"/>
                  </a:lnTo>
                  <a:lnTo>
                    <a:pt x="13253" y="676481"/>
                  </a:lnTo>
                  <a:lnTo>
                    <a:pt x="13253" y="676861"/>
                  </a:lnTo>
                  <a:lnTo>
                    <a:pt x="0" y="676861"/>
                  </a:lnTo>
                  <a:cubicBezTo>
                    <a:pt x="32926" y="640274"/>
                    <a:pt x="65852" y="609175"/>
                    <a:pt x="96949" y="579905"/>
                  </a:cubicBezTo>
                  <a:cubicBezTo>
                    <a:pt x="243287" y="440874"/>
                    <a:pt x="486573" y="197570"/>
                    <a:pt x="68229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01195662-2DA4-4452-9320-BAD921675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8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>
            <a:extLst>
              <a:ext uri="{FF2B5EF4-FFF2-40B4-BE49-F238E27FC236}">
                <a16:creationId xmlns:a16="http://schemas.microsoft.com/office/drawing/2014/main" id="{3BC2A684-3E09-462C-A211-19133406487B}"/>
              </a:ext>
            </a:extLst>
          </p:cNvPr>
          <p:cNvSpPr/>
          <p:nvPr/>
        </p:nvSpPr>
        <p:spPr>
          <a:xfrm>
            <a:off x="0" y="1602680"/>
            <a:ext cx="12192000" cy="3569099"/>
          </a:xfrm>
          <a:prstGeom prst="rect">
            <a:avLst/>
          </a:prstGeom>
          <a:solidFill>
            <a:srgbClr val="333F50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A0956E6-2868-4C3D-A512-809253551018}"/>
              </a:ext>
            </a:extLst>
          </p:cNvPr>
          <p:cNvSpPr/>
          <p:nvPr/>
        </p:nvSpPr>
        <p:spPr>
          <a:xfrm>
            <a:off x="0" y="0"/>
            <a:ext cx="12192001" cy="552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延期 1">
            <a:extLst>
              <a:ext uri="{FF2B5EF4-FFF2-40B4-BE49-F238E27FC236}">
                <a16:creationId xmlns:a16="http://schemas.microsoft.com/office/drawing/2014/main" id="{81CA6B0A-EA80-4586-B2E1-DA6A9567B86E}"/>
              </a:ext>
            </a:extLst>
          </p:cNvPr>
          <p:cNvSpPr/>
          <p:nvPr/>
        </p:nvSpPr>
        <p:spPr>
          <a:xfrm rot="5400000" flipV="1">
            <a:off x="752367" y="-161"/>
            <a:ext cx="735496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C9811-8645-4D16-A1FD-462F84624046}"/>
              </a:ext>
            </a:extLst>
          </p:cNvPr>
          <p:cNvSpPr txBox="1"/>
          <p:nvPr/>
        </p:nvSpPr>
        <p:spPr>
          <a:xfrm>
            <a:off x="10396732" y="8839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各项福利</a:t>
            </a: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F7D1058E-591A-4E65-988D-3E82A79E5E54}"/>
              </a:ext>
            </a:extLst>
          </p:cNvPr>
          <p:cNvSpPr/>
          <p:nvPr/>
        </p:nvSpPr>
        <p:spPr>
          <a:xfrm>
            <a:off x="8876766" y="2118863"/>
            <a:ext cx="1940693" cy="19600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46EDC34F-7D0D-458D-B633-9D54F4DAA611}"/>
              </a:ext>
            </a:extLst>
          </p:cNvPr>
          <p:cNvSpPr/>
          <p:nvPr/>
        </p:nvSpPr>
        <p:spPr>
          <a:xfrm>
            <a:off x="6854702" y="1797050"/>
            <a:ext cx="2579370" cy="251269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E441ABB2-DEA2-4ACC-8F72-F46E2C7C54BC}"/>
              </a:ext>
            </a:extLst>
          </p:cNvPr>
          <p:cNvSpPr/>
          <p:nvPr/>
        </p:nvSpPr>
        <p:spPr>
          <a:xfrm>
            <a:off x="5532674" y="1717416"/>
            <a:ext cx="1940693" cy="19600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8">
            <a:extLst>
              <a:ext uri="{FF2B5EF4-FFF2-40B4-BE49-F238E27FC236}">
                <a16:creationId xmlns:a16="http://schemas.microsoft.com/office/drawing/2014/main" id="{0FF585D8-651A-4964-9705-C70DD7AEDA68}"/>
              </a:ext>
            </a:extLst>
          </p:cNvPr>
          <p:cNvSpPr/>
          <p:nvPr/>
        </p:nvSpPr>
        <p:spPr>
          <a:xfrm>
            <a:off x="1466092" y="1952741"/>
            <a:ext cx="2759075" cy="25837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DA1D84DF-FE72-4C46-ADD5-71141C863B3A}"/>
              </a:ext>
            </a:extLst>
          </p:cNvPr>
          <p:cNvSpPr/>
          <p:nvPr/>
        </p:nvSpPr>
        <p:spPr>
          <a:xfrm>
            <a:off x="3705102" y="2730500"/>
            <a:ext cx="2352675" cy="22517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3B5FFC1-11AF-413B-A86E-0A036F7C926A}"/>
              </a:ext>
            </a:extLst>
          </p:cNvPr>
          <p:cNvSpPr/>
          <p:nvPr/>
        </p:nvSpPr>
        <p:spPr>
          <a:xfrm flipH="1">
            <a:off x="4033397" y="4122338"/>
            <a:ext cx="18649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咖啡、茶叶免费畅饮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C42971B2-8090-457D-B69C-CE91E0098B42}"/>
              </a:ext>
            </a:extLst>
          </p:cNvPr>
          <p:cNvSpPr/>
          <p:nvPr/>
        </p:nvSpPr>
        <p:spPr>
          <a:xfrm flipH="1">
            <a:off x="1887415" y="3448041"/>
            <a:ext cx="185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优雅舒适的办公环境、和谐轻松的办公氛围。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E15B835A-F9CA-4557-BE75-64419A4E0F95}"/>
              </a:ext>
            </a:extLst>
          </p:cNvPr>
          <p:cNvSpPr/>
          <p:nvPr/>
        </p:nvSpPr>
        <p:spPr>
          <a:xfrm flipH="1">
            <a:off x="5690747" y="2992120"/>
            <a:ext cx="17919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新颖的团建活动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Rectangle 26">
            <a:extLst>
              <a:ext uri="{FF2B5EF4-FFF2-40B4-BE49-F238E27FC236}">
                <a16:creationId xmlns:a16="http://schemas.microsoft.com/office/drawing/2014/main" id="{8D7F172A-3EDA-45AC-B79D-8DEEA0FF54CA}"/>
              </a:ext>
            </a:extLst>
          </p:cNvPr>
          <p:cNvSpPr/>
          <p:nvPr/>
        </p:nvSpPr>
        <p:spPr>
          <a:xfrm flipH="1">
            <a:off x="7149977" y="3557270"/>
            <a:ext cx="204978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节日慰问等各种福利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3784E835-1BBA-4496-8C1E-66374225E703}"/>
              </a:ext>
            </a:extLst>
          </p:cNvPr>
          <p:cNvSpPr/>
          <p:nvPr/>
        </p:nvSpPr>
        <p:spPr>
          <a:xfrm flipH="1">
            <a:off x="9014974" y="3280459"/>
            <a:ext cx="17919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女员工享受</a:t>
            </a: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每月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天关怀假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3" name="图片 22" descr="timg (1)">
            <a:extLst>
              <a:ext uri="{FF2B5EF4-FFF2-40B4-BE49-F238E27FC236}">
                <a16:creationId xmlns:a16="http://schemas.microsoft.com/office/drawing/2014/main" id="{FFA37BE2-1ED4-47E7-A0FB-3432A450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17" y="3097530"/>
            <a:ext cx="1473835" cy="981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图片 24" descr="IMG_3168">
            <a:extLst>
              <a:ext uri="{FF2B5EF4-FFF2-40B4-BE49-F238E27FC236}">
                <a16:creationId xmlns:a16="http://schemas.microsoft.com/office/drawing/2014/main" id="{5BF93103-1B4E-4112-81C5-7C1A9E38FB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278" t="14526" r="4005" b="22176"/>
          <a:stretch>
            <a:fillRect/>
          </a:stretch>
        </p:blipFill>
        <p:spPr>
          <a:xfrm>
            <a:off x="7540502" y="2259330"/>
            <a:ext cx="782320" cy="1082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图片 25" descr="IMG_3159">
            <a:extLst>
              <a:ext uri="{FF2B5EF4-FFF2-40B4-BE49-F238E27FC236}">
                <a16:creationId xmlns:a16="http://schemas.microsoft.com/office/drawing/2014/main" id="{D0E75816-6655-46CF-83A8-4D0DCCBF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971" t="17969" r="8383"/>
          <a:stretch>
            <a:fillRect/>
          </a:stretch>
        </p:blipFill>
        <p:spPr>
          <a:xfrm>
            <a:off x="8239637" y="2259330"/>
            <a:ext cx="782320" cy="1082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图片 26" descr="timg (3)">
            <a:extLst>
              <a:ext uri="{FF2B5EF4-FFF2-40B4-BE49-F238E27FC236}">
                <a16:creationId xmlns:a16="http://schemas.microsoft.com/office/drawing/2014/main" id="{62FD374A-5DA4-4D54-8D1D-A1B50703A7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487" t="38999" r="13458" b="11287"/>
          <a:stretch>
            <a:fillRect/>
          </a:stretch>
        </p:blipFill>
        <p:spPr>
          <a:xfrm>
            <a:off x="9509637" y="2319020"/>
            <a:ext cx="887095" cy="922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Freeform 16">
            <a:extLst>
              <a:ext uri="{FF2B5EF4-FFF2-40B4-BE49-F238E27FC236}">
                <a16:creationId xmlns:a16="http://schemas.microsoft.com/office/drawing/2014/main" id="{85E9FDFC-9BD8-4AAC-8C61-81A56109C8A9}"/>
              </a:ext>
            </a:extLst>
          </p:cNvPr>
          <p:cNvSpPr>
            <a:spLocks noEditPoints="1"/>
          </p:cNvSpPr>
          <p:nvPr/>
        </p:nvSpPr>
        <p:spPr bwMode="auto">
          <a:xfrm>
            <a:off x="2063702" y="5374487"/>
            <a:ext cx="444632" cy="333952"/>
          </a:xfrm>
          <a:custGeom>
            <a:avLst/>
            <a:gdLst>
              <a:gd name="T0" fmla="*/ 3 w 108"/>
              <a:gd name="T1" fmla="*/ 54 h 81"/>
              <a:gd name="T2" fmla="*/ 21 w 108"/>
              <a:gd name="T3" fmla="*/ 47 h 81"/>
              <a:gd name="T4" fmla="*/ 25 w 108"/>
              <a:gd name="T5" fmla="*/ 44 h 81"/>
              <a:gd name="T6" fmla="*/ 35 w 108"/>
              <a:gd name="T7" fmla="*/ 62 h 81"/>
              <a:gd name="T8" fmla="*/ 43 w 108"/>
              <a:gd name="T9" fmla="*/ 44 h 81"/>
              <a:gd name="T10" fmla="*/ 48 w 108"/>
              <a:gd name="T11" fmla="*/ 47 h 81"/>
              <a:gd name="T12" fmla="*/ 60 w 108"/>
              <a:gd name="T13" fmla="*/ 52 h 81"/>
              <a:gd name="T14" fmla="*/ 60 w 108"/>
              <a:gd name="T15" fmla="*/ 51 h 81"/>
              <a:gd name="T16" fmla="*/ 72 w 108"/>
              <a:gd name="T17" fmla="*/ 47 h 81"/>
              <a:gd name="T18" fmla="*/ 83 w 108"/>
              <a:gd name="T19" fmla="*/ 61 h 81"/>
              <a:gd name="T20" fmla="*/ 96 w 108"/>
              <a:gd name="T21" fmla="*/ 47 h 81"/>
              <a:gd name="T22" fmla="*/ 105 w 108"/>
              <a:gd name="T23" fmla="*/ 49 h 81"/>
              <a:gd name="T24" fmla="*/ 108 w 108"/>
              <a:gd name="T25" fmla="*/ 72 h 81"/>
              <a:gd name="T26" fmla="*/ 69 w 108"/>
              <a:gd name="T27" fmla="*/ 72 h 81"/>
              <a:gd name="T28" fmla="*/ 69 w 108"/>
              <a:gd name="T29" fmla="*/ 81 h 81"/>
              <a:gd name="T30" fmla="*/ 0 w 108"/>
              <a:gd name="T31" fmla="*/ 81 h 81"/>
              <a:gd name="T32" fmla="*/ 3 w 108"/>
              <a:gd name="T33" fmla="*/ 54 h 81"/>
              <a:gd name="T34" fmla="*/ 73 w 108"/>
              <a:gd name="T35" fmla="*/ 27 h 81"/>
              <a:gd name="T36" fmla="*/ 93 w 108"/>
              <a:gd name="T37" fmla="*/ 25 h 81"/>
              <a:gd name="T38" fmla="*/ 92 w 108"/>
              <a:gd name="T39" fmla="*/ 37 h 81"/>
              <a:gd name="T40" fmla="*/ 88 w 108"/>
              <a:gd name="T41" fmla="*/ 42 h 81"/>
              <a:gd name="T42" fmla="*/ 99 w 108"/>
              <a:gd name="T43" fmla="*/ 42 h 81"/>
              <a:gd name="T44" fmla="*/ 98 w 108"/>
              <a:gd name="T45" fmla="*/ 32 h 81"/>
              <a:gd name="T46" fmla="*/ 69 w 108"/>
              <a:gd name="T47" fmla="*/ 32 h 81"/>
              <a:gd name="T48" fmla="*/ 68 w 108"/>
              <a:gd name="T49" fmla="*/ 42 h 81"/>
              <a:gd name="T50" fmla="*/ 78 w 108"/>
              <a:gd name="T51" fmla="*/ 42 h 81"/>
              <a:gd name="T52" fmla="*/ 75 w 108"/>
              <a:gd name="T53" fmla="*/ 37 h 81"/>
              <a:gd name="T54" fmla="*/ 73 w 108"/>
              <a:gd name="T55" fmla="*/ 27 h 81"/>
              <a:gd name="T56" fmla="*/ 73 w 108"/>
              <a:gd name="T57" fmla="*/ 27 h 81"/>
              <a:gd name="T58" fmla="*/ 21 w 108"/>
              <a:gd name="T59" fmla="*/ 31 h 81"/>
              <a:gd name="T60" fmla="*/ 22 w 108"/>
              <a:gd name="T61" fmla="*/ 16 h 81"/>
              <a:gd name="T62" fmla="*/ 46 w 108"/>
              <a:gd name="T63" fmla="*/ 16 h 81"/>
              <a:gd name="T64" fmla="*/ 47 w 108"/>
              <a:gd name="T65" fmla="*/ 31 h 81"/>
              <a:gd name="T66" fmla="*/ 52 w 108"/>
              <a:gd name="T67" fmla="*/ 25 h 81"/>
              <a:gd name="T68" fmla="*/ 50 w 108"/>
              <a:gd name="T69" fmla="*/ 8 h 81"/>
              <a:gd name="T70" fmla="*/ 19 w 108"/>
              <a:gd name="T71" fmla="*/ 7 h 81"/>
              <a:gd name="T72" fmla="*/ 18 w 108"/>
              <a:gd name="T73" fmla="*/ 28 h 81"/>
              <a:gd name="T74" fmla="*/ 21 w 108"/>
              <a:gd name="T75" fmla="*/ 3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8" h="81">
                <a:moveTo>
                  <a:pt x="3" y="54"/>
                </a:moveTo>
                <a:cubicBezTo>
                  <a:pt x="9" y="52"/>
                  <a:pt x="15" y="49"/>
                  <a:pt x="21" y="47"/>
                </a:cubicBezTo>
                <a:cubicBezTo>
                  <a:pt x="22" y="46"/>
                  <a:pt x="24" y="45"/>
                  <a:pt x="25" y="44"/>
                </a:cubicBezTo>
                <a:cubicBezTo>
                  <a:pt x="35" y="62"/>
                  <a:pt x="35" y="62"/>
                  <a:pt x="35" y="62"/>
                </a:cubicBezTo>
                <a:cubicBezTo>
                  <a:pt x="43" y="44"/>
                  <a:pt x="43" y="44"/>
                  <a:pt x="43" y="44"/>
                </a:cubicBezTo>
                <a:cubicBezTo>
                  <a:pt x="45" y="45"/>
                  <a:pt x="46" y="46"/>
                  <a:pt x="48" y="47"/>
                </a:cubicBezTo>
                <a:cubicBezTo>
                  <a:pt x="60" y="52"/>
                  <a:pt x="60" y="52"/>
                  <a:pt x="60" y="52"/>
                </a:cubicBezTo>
                <a:cubicBezTo>
                  <a:pt x="60" y="51"/>
                  <a:pt x="60" y="51"/>
                  <a:pt x="60" y="51"/>
                </a:cubicBezTo>
                <a:cubicBezTo>
                  <a:pt x="65" y="49"/>
                  <a:pt x="69" y="47"/>
                  <a:pt x="72" y="47"/>
                </a:cubicBezTo>
                <a:cubicBezTo>
                  <a:pt x="74" y="53"/>
                  <a:pt x="78" y="57"/>
                  <a:pt x="83" y="61"/>
                </a:cubicBezTo>
                <a:cubicBezTo>
                  <a:pt x="89" y="57"/>
                  <a:pt x="93" y="52"/>
                  <a:pt x="96" y="47"/>
                </a:cubicBezTo>
                <a:cubicBezTo>
                  <a:pt x="98" y="47"/>
                  <a:pt x="102" y="48"/>
                  <a:pt x="105" y="49"/>
                </a:cubicBezTo>
                <a:cubicBezTo>
                  <a:pt x="108" y="54"/>
                  <a:pt x="108" y="65"/>
                  <a:pt x="108" y="72"/>
                </a:cubicBezTo>
                <a:cubicBezTo>
                  <a:pt x="69" y="72"/>
                  <a:pt x="69" y="72"/>
                  <a:pt x="69" y="72"/>
                </a:cubicBezTo>
                <a:cubicBezTo>
                  <a:pt x="70" y="75"/>
                  <a:pt x="70" y="78"/>
                  <a:pt x="69" y="81"/>
                </a:cubicBezTo>
                <a:cubicBezTo>
                  <a:pt x="46" y="81"/>
                  <a:pt x="23" y="81"/>
                  <a:pt x="0" y="81"/>
                </a:cubicBezTo>
                <a:cubicBezTo>
                  <a:pt x="0" y="68"/>
                  <a:pt x="0" y="59"/>
                  <a:pt x="3" y="54"/>
                </a:cubicBezTo>
                <a:close/>
                <a:moveTo>
                  <a:pt x="73" y="27"/>
                </a:moveTo>
                <a:cubicBezTo>
                  <a:pt x="79" y="28"/>
                  <a:pt x="89" y="27"/>
                  <a:pt x="93" y="25"/>
                </a:cubicBezTo>
                <a:cubicBezTo>
                  <a:pt x="93" y="27"/>
                  <a:pt x="93" y="33"/>
                  <a:pt x="92" y="37"/>
                </a:cubicBezTo>
                <a:cubicBezTo>
                  <a:pt x="91" y="39"/>
                  <a:pt x="90" y="41"/>
                  <a:pt x="88" y="42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2"/>
                  <a:pt x="98" y="34"/>
                  <a:pt x="98" y="32"/>
                </a:cubicBezTo>
                <a:cubicBezTo>
                  <a:pt x="102" y="3"/>
                  <a:pt x="64" y="3"/>
                  <a:pt x="69" y="32"/>
                </a:cubicBezTo>
                <a:cubicBezTo>
                  <a:pt x="69" y="34"/>
                  <a:pt x="68" y="42"/>
                  <a:pt x="68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7" y="41"/>
                  <a:pt x="76" y="39"/>
                  <a:pt x="75" y="37"/>
                </a:cubicBezTo>
                <a:cubicBezTo>
                  <a:pt x="73" y="34"/>
                  <a:pt x="73" y="30"/>
                  <a:pt x="73" y="27"/>
                </a:cubicBezTo>
                <a:cubicBezTo>
                  <a:pt x="73" y="27"/>
                  <a:pt x="73" y="27"/>
                  <a:pt x="73" y="27"/>
                </a:cubicBezTo>
                <a:close/>
                <a:moveTo>
                  <a:pt x="21" y="31"/>
                </a:moveTo>
                <a:cubicBezTo>
                  <a:pt x="21" y="25"/>
                  <a:pt x="21" y="21"/>
                  <a:pt x="22" y="16"/>
                </a:cubicBezTo>
                <a:cubicBezTo>
                  <a:pt x="29" y="12"/>
                  <a:pt x="37" y="18"/>
                  <a:pt x="46" y="16"/>
                </a:cubicBezTo>
                <a:cubicBezTo>
                  <a:pt x="47" y="20"/>
                  <a:pt x="48" y="25"/>
                  <a:pt x="47" y="31"/>
                </a:cubicBezTo>
                <a:cubicBezTo>
                  <a:pt x="47" y="31"/>
                  <a:pt x="51" y="28"/>
                  <a:pt x="52" y="25"/>
                </a:cubicBezTo>
                <a:cubicBezTo>
                  <a:pt x="52" y="22"/>
                  <a:pt x="51" y="10"/>
                  <a:pt x="50" y="8"/>
                </a:cubicBezTo>
                <a:cubicBezTo>
                  <a:pt x="45" y="0"/>
                  <a:pt x="25" y="0"/>
                  <a:pt x="19" y="7"/>
                </a:cubicBezTo>
                <a:cubicBezTo>
                  <a:pt x="18" y="9"/>
                  <a:pt x="16" y="25"/>
                  <a:pt x="18" y="28"/>
                </a:cubicBezTo>
                <a:cubicBezTo>
                  <a:pt x="19" y="30"/>
                  <a:pt x="21" y="31"/>
                  <a:pt x="21" y="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8244E394-E6C1-45CA-A65B-6F416877AC31}"/>
              </a:ext>
            </a:extLst>
          </p:cNvPr>
          <p:cNvSpPr>
            <a:spLocks noEditPoints="1"/>
          </p:cNvSpPr>
          <p:nvPr/>
        </p:nvSpPr>
        <p:spPr bwMode="auto">
          <a:xfrm>
            <a:off x="6696207" y="5344676"/>
            <a:ext cx="395017" cy="416009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rgbClr val="CBC98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3120D6B3-BA8A-4CCA-ABBA-C33925C73801}"/>
              </a:ext>
            </a:extLst>
          </p:cNvPr>
          <p:cNvSpPr>
            <a:spLocks noEditPoints="1"/>
          </p:cNvSpPr>
          <p:nvPr/>
        </p:nvSpPr>
        <p:spPr bwMode="auto">
          <a:xfrm>
            <a:off x="8024203" y="5617982"/>
            <a:ext cx="387383" cy="332044"/>
          </a:xfrm>
          <a:custGeom>
            <a:avLst/>
            <a:gdLst>
              <a:gd name="T0" fmla="*/ 4 w 94"/>
              <a:gd name="T1" fmla="*/ 19 h 81"/>
              <a:gd name="T2" fmla="*/ 46 w 94"/>
              <a:gd name="T3" fmla="*/ 19 h 81"/>
              <a:gd name="T4" fmla="*/ 50 w 94"/>
              <a:gd name="T5" fmla="*/ 16 h 81"/>
              <a:gd name="T6" fmla="*/ 73 w 94"/>
              <a:gd name="T7" fmla="*/ 0 h 81"/>
              <a:gd name="T8" fmla="*/ 73 w 94"/>
              <a:gd name="T9" fmla="*/ 33 h 81"/>
              <a:gd name="T10" fmla="*/ 73 w 94"/>
              <a:gd name="T11" fmla="*/ 66 h 81"/>
              <a:gd name="T12" fmla="*/ 50 w 94"/>
              <a:gd name="T13" fmla="*/ 49 h 81"/>
              <a:gd name="T14" fmla="*/ 46 w 94"/>
              <a:gd name="T15" fmla="*/ 47 h 81"/>
              <a:gd name="T16" fmla="*/ 33 w 94"/>
              <a:gd name="T17" fmla="*/ 47 h 81"/>
              <a:gd name="T18" fmla="*/ 40 w 94"/>
              <a:gd name="T19" fmla="*/ 70 h 81"/>
              <a:gd name="T20" fmla="*/ 45 w 94"/>
              <a:gd name="T21" fmla="*/ 70 h 81"/>
              <a:gd name="T22" fmla="*/ 45 w 94"/>
              <a:gd name="T23" fmla="*/ 81 h 81"/>
              <a:gd name="T24" fmla="*/ 43 w 94"/>
              <a:gd name="T25" fmla="*/ 81 h 81"/>
              <a:gd name="T26" fmla="*/ 21 w 94"/>
              <a:gd name="T27" fmla="*/ 81 h 81"/>
              <a:gd name="T28" fmla="*/ 11 w 94"/>
              <a:gd name="T29" fmla="*/ 47 h 81"/>
              <a:gd name="T30" fmla="*/ 4 w 94"/>
              <a:gd name="T31" fmla="*/ 47 h 81"/>
              <a:gd name="T32" fmla="*/ 4 w 94"/>
              <a:gd name="T33" fmla="*/ 19 h 81"/>
              <a:gd name="T34" fmla="*/ 87 w 94"/>
              <a:gd name="T35" fmla="*/ 23 h 81"/>
              <a:gd name="T36" fmla="*/ 94 w 94"/>
              <a:gd name="T37" fmla="*/ 33 h 81"/>
              <a:gd name="T38" fmla="*/ 87 w 94"/>
              <a:gd name="T39" fmla="*/ 43 h 81"/>
              <a:gd name="T40" fmla="*/ 87 w 94"/>
              <a:gd name="T41" fmla="*/ 66 h 81"/>
              <a:gd name="T42" fmla="*/ 78 w 94"/>
              <a:gd name="T43" fmla="*/ 66 h 81"/>
              <a:gd name="T44" fmla="*/ 78 w 94"/>
              <a:gd name="T45" fmla="*/ 0 h 81"/>
              <a:gd name="T46" fmla="*/ 87 w 94"/>
              <a:gd name="T47" fmla="*/ 0 h 81"/>
              <a:gd name="T48" fmla="*/ 87 w 94"/>
              <a:gd name="T49" fmla="*/ 23 h 81"/>
              <a:gd name="T50" fmla="*/ 46 w 94"/>
              <a:gd name="T51" fmla="*/ 49 h 81"/>
              <a:gd name="T52" fmla="*/ 37 w 94"/>
              <a:gd name="T53" fmla="*/ 49 h 81"/>
              <a:gd name="T54" fmla="*/ 40 w 94"/>
              <a:gd name="T55" fmla="*/ 61 h 81"/>
              <a:gd name="T56" fmla="*/ 43 w 94"/>
              <a:gd name="T57" fmla="*/ 61 h 81"/>
              <a:gd name="T58" fmla="*/ 43 w 94"/>
              <a:gd name="T59" fmla="*/ 57 h 81"/>
              <a:gd name="T60" fmla="*/ 46 w 94"/>
              <a:gd name="T61" fmla="*/ 4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reeform 20">
            <a:extLst>
              <a:ext uri="{FF2B5EF4-FFF2-40B4-BE49-F238E27FC236}">
                <a16:creationId xmlns:a16="http://schemas.microsoft.com/office/drawing/2014/main" id="{D49932EF-CD54-4A3B-ABAD-BAD7BF53501C}"/>
              </a:ext>
            </a:extLst>
          </p:cNvPr>
          <p:cNvSpPr>
            <a:spLocks noEditPoints="1"/>
          </p:cNvSpPr>
          <p:nvPr/>
        </p:nvSpPr>
        <p:spPr bwMode="auto">
          <a:xfrm>
            <a:off x="5064418" y="5347922"/>
            <a:ext cx="380526" cy="443102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3A506D17-6452-4A86-90DF-23229A14D9EB}"/>
              </a:ext>
            </a:extLst>
          </p:cNvPr>
          <p:cNvSpPr/>
          <p:nvPr/>
        </p:nvSpPr>
        <p:spPr>
          <a:xfrm>
            <a:off x="3376989" y="6084826"/>
            <a:ext cx="106362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带薪年假</a:t>
            </a:r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E8191F09-7A63-4C44-8465-DDDDD7E87346}"/>
              </a:ext>
            </a:extLst>
          </p:cNvPr>
          <p:cNvSpPr/>
          <p:nvPr/>
        </p:nvSpPr>
        <p:spPr>
          <a:xfrm>
            <a:off x="4747954" y="5796674"/>
            <a:ext cx="12077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养生课堂</a:t>
            </a:r>
          </a:p>
        </p:txBody>
      </p:sp>
      <p:sp>
        <p:nvSpPr>
          <p:cNvPr id="42" name="Rectangle 21">
            <a:extLst>
              <a:ext uri="{FF2B5EF4-FFF2-40B4-BE49-F238E27FC236}">
                <a16:creationId xmlns:a16="http://schemas.microsoft.com/office/drawing/2014/main" id="{6D8FBA24-8E8F-4630-96B7-0A2C8E4E33A6}"/>
              </a:ext>
            </a:extLst>
          </p:cNvPr>
          <p:cNvSpPr/>
          <p:nvPr/>
        </p:nvSpPr>
        <p:spPr>
          <a:xfrm>
            <a:off x="6339734" y="5826432"/>
            <a:ext cx="12077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免费的书籍</a:t>
            </a:r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D1C96902-EA49-4CF3-ACE4-EDEA7F13AC65}"/>
              </a:ext>
            </a:extLst>
          </p:cNvPr>
          <p:cNvSpPr/>
          <p:nvPr/>
        </p:nvSpPr>
        <p:spPr>
          <a:xfrm>
            <a:off x="7803461" y="6061240"/>
            <a:ext cx="923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五险一金</a:t>
            </a:r>
          </a:p>
        </p:txBody>
      </p:sp>
      <p:sp>
        <p:nvSpPr>
          <p:cNvPr id="44" name="Rectangle 21">
            <a:extLst>
              <a:ext uri="{FF2B5EF4-FFF2-40B4-BE49-F238E27FC236}">
                <a16:creationId xmlns:a16="http://schemas.microsoft.com/office/drawing/2014/main" id="{0609AF5D-E485-47BD-B5C2-6CAF93091346}"/>
              </a:ext>
            </a:extLst>
          </p:cNvPr>
          <p:cNvSpPr/>
          <p:nvPr/>
        </p:nvSpPr>
        <p:spPr>
          <a:xfrm>
            <a:off x="9178491" y="5866612"/>
            <a:ext cx="1409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午餐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差旅补贴</a:t>
            </a:r>
            <a:endParaRPr lang="en-US" altLang="zh-CN" sz="1400" b="1" dirty="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FB14C5F-5089-4C47-83E5-58E161C555BE}"/>
              </a:ext>
            </a:extLst>
          </p:cNvPr>
          <p:cNvSpPr txBox="1"/>
          <p:nvPr/>
        </p:nvSpPr>
        <p:spPr>
          <a:xfrm>
            <a:off x="1870134" y="5754535"/>
            <a:ext cx="1186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婚育礼金</a:t>
            </a:r>
          </a:p>
        </p:txBody>
      </p:sp>
      <p:sp>
        <p:nvSpPr>
          <p:cNvPr id="46" name="îṣļîḑé-Oval 14">
            <a:extLst>
              <a:ext uri="{FF2B5EF4-FFF2-40B4-BE49-F238E27FC236}">
                <a16:creationId xmlns:a16="http://schemas.microsoft.com/office/drawing/2014/main" id="{1B05DB88-2829-4AD7-BD67-F6727D95B3D2}"/>
              </a:ext>
            </a:extLst>
          </p:cNvPr>
          <p:cNvSpPr/>
          <p:nvPr/>
        </p:nvSpPr>
        <p:spPr>
          <a:xfrm>
            <a:off x="9566401" y="5303367"/>
            <a:ext cx="535940" cy="563245"/>
          </a:xfrm>
          <a:prstGeom prst="ellipse">
            <a:avLst/>
          </a:prstGeom>
          <a:solidFill>
            <a:srgbClr val="595959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îṣļîḑé-university7">
            <a:extLst>
              <a:ext uri="{FF2B5EF4-FFF2-40B4-BE49-F238E27FC236}">
                <a16:creationId xmlns:a16="http://schemas.microsoft.com/office/drawing/2014/main" id="{8549AE27-898B-47D1-B207-231F880B77F9}"/>
              </a:ext>
            </a:extLst>
          </p:cNvPr>
          <p:cNvSpPr/>
          <p:nvPr/>
        </p:nvSpPr>
        <p:spPr bwMode="auto">
          <a:xfrm>
            <a:off x="9648951" y="5395731"/>
            <a:ext cx="370840" cy="291465"/>
          </a:xfrm>
          <a:custGeom>
            <a:avLst/>
            <a:gdLst>
              <a:gd name="T0" fmla="*/ 3413 w 6827"/>
              <a:gd name="T1" fmla="*/ 0 h 5912"/>
              <a:gd name="T2" fmla="*/ 0 w 6827"/>
              <a:gd name="T3" fmla="*/ 5912 h 5912"/>
              <a:gd name="T4" fmla="*/ 6827 w 6827"/>
              <a:gd name="T5" fmla="*/ 5912 h 5912"/>
              <a:gd name="T6" fmla="*/ 3413 w 6827"/>
              <a:gd name="T7" fmla="*/ 0 h 5912"/>
              <a:gd name="T8" fmla="*/ 3413 w 6827"/>
              <a:gd name="T9" fmla="*/ 972 h 5912"/>
              <a:gd name="T10" fmla="*/ 4489 w 6827"/>
              <a:gd name="T11" fmla="*/ 2835 h 5912"/>
              <a:gd name="T12" fmla="*/ 2338 w 6827"/>
              <a:gd name="T13" fmla="*/ 2835 h 5912"/>
              <a:gd name="T14" fmla="*/ 3413 w 6827"/>
              <a:gd name="T15" fmla="*/ 972 h 5912"/>
              <a:gd name="T16" fmla="*/ 842 w 6827"/>
              <a:gd name="T17" fmla="*/ 5426 h 5912"/>
              <a:gd name="T18" fmla="*/ 1917 w 6827"/>
              <a:gd name="T19" fmla="*/ 3564 h 5912"/>
              <a:gd name="T20" fmla="*/ 2993 w 6827"/>
              <a:gd name="T21" fmla="*/ 5426 h 5912"/>
              <a:gd name="T22" fmla="*/ 842 w 6827"/>
              <a:gd name="T23" fmla="*/ 5426 h 5912"/>
              <a:gd name="T24" fmla="*/ 2338 w 6827"/>
              <a:gd name="T25" fmla="*/ 3321 h 5912"/>
              <a:gd name="T26" fmla="*/ 4489 w 6827"/>
              <a:gd name="T27" fmla="*/ 3321 h 5912"/>
              <a:gd name="T28" fmla="*/ 3413 w 6827"/>
              <a:gd name="T29" fmla="*/ 5183 h 5912"/>
              <a:gd name="T30" fmla="*/ 2338 w 6827"/>
              <a:gd name="T31" fmla="*/ 3321 h 5912"/>
              <a:gd name="T32" fmla="*/ 4910 w 6827"/>
              <a:gd name="T33" fmla="*/ 3564 h 5912"/>
              <a:gd name="T34" fmla="*/ 5985 w 6827"/>
              <a:gd name="T35" fmla="*/ 5426 h 5912"/>
              <a:gd name="T36" fmla="*/ 3834 w 6827"/>
              <a:gd name="T37" fmla="*/ 5426 h 5912"/>
              <a:gd name="T38" fmla="*/ 4910 w 6827"/>
              <a:gd name="T39" fmla="*/ 3564 h 5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827" h="5912">
                <a:moveTo>
                  <a:pt x="3413" y="0"/>
                </a:moveTo>
                <a:lnTo>
                  <a:pt x="0" y="5912"/>
                </a:lnTo>
                <a:lnTo>
                  <a:pt x="6827" y="5912"/>
                </a:lnTo>
                <a:lnTo>
                  <a:pt x="3413" y="0"/>
                </a:lnTo>
                <a:close/>
                <a:moveTo>
                  <a:pt x="3413" y="972"/>
                </a:moveTo>
                <a:lnTo>
                  <a:pt x="4489" y="2835"/>
                </a:lnTo>
                <a:lnTo>
                  <a:pt x="2338" y="2835"/>
                </a:lnTo>
                <a:lnTo>
                  <a:pt x="3413" y="972"/>
                </a:lnTo>
                <a:close/>
                <a:moveTo>
                  <a:pt x="842" y="5426"/>
                </a:moveTo>
                <a:lnTo>
                  <a:pt x="1917" y="3564"/>
                </a:lnTo>
                <a:lnTo>
                  <a:pt x="2993" y="5426"/>
                </a:lnTo>
                <a:lnTo>
                  <a:pt x="842" y="5426"/>
                </a:lnTo>
                <a:close/>
                <a:moveTo>
                  <a:pt x="2338" y="3321"/>
                </a:moveTo>
                <a:lnTo>
                  <a:pt x="4489" y="3321"/>
                </a:lnTo>
                <a:lnTo>
                  <a:pt x="3413" y="5183"/>
                </a:lnTo>
                <a:lnTo>
                  <a:pt x="2338" y="3321"/>
                </a:lnTo>
                <a:close/>
                <a:moveTo>
                  <a:pt x="4910" y="3564"/>
                </a:moveTo>
                <a:lnTo>
                  <a:pt x="5985" y="5426"/>
                </a:lnTo>
                <a:lnTo>
                  <a:pt x="3834" y="5426"/>
                </a:lnTo>
                <a:lnTo>
                  <a:pt x="4910" y="356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pPr algn="ctr"/>
            <a:endParaRPr sz="1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2EB0A1-5AF5-4E18-A16D-F792D92D41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70" y="2129155"/>
            <a:ext cx="1556808" cy="829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Freeform 233">
            <a:extLst>
              <a:ext uri="{FF2B5EF4-FFF2-40B4-BE49-F238E27FC236}">
                <a16:creationId xmlns:a16="http://schemas.microsoft.com/office/drawing/2014/main" id="{C31E17A2-17C1-46C9-98C8-709C52B4FE43}"/>
              </a:ext>
            </a:extLst>
          </p:cNvPr>
          <p:cNvSpPr>
            <a:spLocks noChangeAspect="1"/>
          </p:cNvSpPr>
          <p:nvPr/>
        </p:nvSpPr>
        <p:spPr bwMode="auto">
          <a:xfrm>
            <a:off x="3694165" y="5614013"/>
            <a:ext cx="336013" cy="336013"/>
          </a:xfrm>
          <a:custGeom>
            <a:avLst/>
            <a:gdLst/>
            <a:ahLst/>
            <a:cxnLst>
              <a:cxn ang="0">
                <a:pos x="49" y="15"/>
              </a:cxn>
              <a:cxn ang="0">
                <a:pos x="43" y="21"/>
              </a:cxn>
              <a:cxn ang="0">
                <a:pos x="49" y="47"/>
              </a:cxn>
              <a:cxn ang="0">
                <a:pos x="49" y="49"/>
              </a:cxn>
              <a:cxn ang="0">
                <a:pos x="44" y="52"/>
              </a:cxn>
              <a:cxn ang="0">
                <a:pos x="43" y="53"/>
              </a:cxn>
              <a:cxn ang="0">
                <a:pos x="43" y="53"/>
              </a:cxn>
              <a:cxn ang="0">
                <a:pos x="42" y="52"/>
              </a:cxn>
              <a:cxn ang="0">
                <a:pos x="31" y="33"/>
              </a:cxn>
              <a:cxn ang="0">
                <a:pos x="21" y="42"/>
              </a:cxn>
              <a:cxn ang="0">
                <a:pos x="23" y="50"/>
              </a:cxn>
              <a:cxn ang="0">
                <a:pos x="23" y="51"/>
              </a:cxn>
              <a:cxn ang="0">
                <a:pos x="20" y="55"/>
              </a:cxn>
              <a:cxn ang="0">
                <a:pos x="19" y="55"/>
              </a:cxn>
              <a:cxn ang="0">
                <a:pos x="19" y="55"/>
              </a:cxn>
              <a:cxn ang="0">
                <a:pos x="18" y="55"/>
              </a:cxn>
              <a:cxn ang="0">
                <a:pos x="10" y="45"/>
              </a:cxn>
              <a:cxn ang="0">
                <a:pos x="1" y="38"/>
              </a:cxn>
              <a:cxn ang="0">
                <a:pos x="0" y="37"/>
              </a:cxn>
              <a:cxn ang="0">
                <a:pos x="1" y="36"/>
              </a:cxn>
              <a:cxn ang="0">
                <a:pos x="4" y="32"/>
              </a:cxn>
              <a:cxn ang="0">
                <a:pos x="5" y="32"/>
              </a:cxn>
              <a:cxn ang="0">
                <a:pos x="6" y="32"/>
              </a:cxn>
              <a:cxn ang="0">
                <a:pos x="13" y="34"/>
              </a:cxn>
              <a:cxn ang="0">
                <a:pos x="23" y="24"/>
              </a:cxn>
              <a:cxn ang="0">
                <a:pos x="4" y="14"/>
              </a:cxn>
              <a:cxn ang="0">
                <a:pos x="3" y="13"/>
              </a:cxn>
              <a:cxn ang="0">
                <a:pos x="3" y="12"/>
              </a:cxn>
              <a:cxn ang="0">
                <a:pos x="8" y="7"/>
              </a:cxn>
              <a:cxn ang="0">
                <a:pos x="9" y="6"/>
              </a:cxn>
              <a:cxn ang="0">
                <a:pos x="34" y="12"/>
              </a:cxn>
              <a:cxn ang="0">
                <a:pos x="41" y="6"/>
              </a:cxn>
              <a:cxn ang="0">
                <a:pos x="53" y="3"/>
              </a:cxn>
              <a:cxn ang="0">
                <a:pos x="49" y="15"/>
              </a:cxn>
            </a:cxnLst>
            <a:rect l="0" t="0" r="r" b="b"/>
            <a:pathLst>
              <a:path w="55" h="55">
                <a:moveTo>
                  <a:pt x="49" y="15"/>
                </a:moveTo>
                <a:cubicBezTo>
                  <a:pt x="43" y="21"/>
                  <a:pt x="43" y="21"/>
                  <a:pt x="43" y="21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8"/>
                  <a:pt x="49" y="48"/>
                  <a:pt x="49" y="49"/>
                </a:cubicBezTo>
                <a:cubicBezTo>
                  <a:pt x="44" y="52"/>
                  <a:pt x="44" y="52"/>
                  <a:pt x="44" y="52"/>
                </a:cubicBezTo>
                <a:cubicBezTo>
                  <a:pt x="43" y="52"/>
                  <a:pt x="43" y="53"/>
                  <a:pt x="43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2" y="52"/>
                  <a:pt x="42" y="52"/>
                  <a:pt x="42" y="52"/>
                </a:cubicBezTo>
                <a:cubicBezTo>
                  <a:pt x="31" y="33"/>
                  <a:pt x="31" y="33"/>
                  <a:pt x="31" y="33"/>
                </a:cubicBezTo>
                <a:cubicBezTo>
                  <a:pt x="21" y="42"/>
                  <a:pt x="21" y="42"/>
                  <a:pt x="21" y="42"/>
                </a:cubicBezTo>
                <a:cubicBezTo>
                  <a:pt x="23" y="50"/>
                  <a:pt x="23" y="50"/>
                  <a:pt x="23" y="50"/>
                </a:cubicBezTo>
                <a:cubicBezTo>
                  <a:pt x="24" y="50"/>
                  <a:pt x="23" y="51"/>
                  <a:pt x="23" y="51"/>
                </a:cubicBezTo>
                <a:cubicBezTo>
                  <a:pt x="20" y="55"/>
                  <a:pt x="20" y="55"/>
                  <a:pt x="20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0" y="45"/>
                  <a:pt x="10" y="45"/>
                  <a:pt x="10" y="4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0" y="37"/>
                  <a:pt x="0" y="37"/>
                </a:cubicBezTo>
                <a:cubicBezTo>
                  <a:pt x="0" y="37"/>
                  <a:pt x="1" y="36"/>
                  <a:pt x="1" y="36"/>
                </a:cubicBezTo>
                <a:cubicBezTo>
                  <a:pt x="4" y="32"/>
                  <a:pt x="4" y="32"/>
                  <a:pt x="4" y="3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2"/>
                  <a:pt x="6" y="32"/>
                  <a:pt x="6" y="32"/>
                </a:cubicBezTo>
                <a:cubicBezTo>
                  <a:pt x="13" y="34"/>
                  <a:pt x="13" y="34"/>
                  <a:pt x="13" y="34"/>
                </a:cubicBezTo>
                <a:cubicBezTo>
                  <a:pt x="23" y="24"/>
                  <a:pt x="23" y="24"/>
                  <a:pt x="23" y="24"/>
                </a:cubicBezTo>
                <a:cubicBezTo>
                  <a:pt x="4" y="14"/>
                  <a:pt x="4" y="14"/>
                  <a:pt x="4" y="14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2"/>
                  <a:pt x="3" y="12"/>
                  <a:pt x="3" y="12"/>
                </a:cubicBezTo>
                <a:cubicBezTo>
                  <a:pt x="8" y="7"/>
                  <a:pt x="8" y="7"/>
                  <a:pt x="8" y="7"/>
                </a:cubicBezTo>
                <a:cubicBezTo>
                  <a:pt x="8" y="6"/>
                  <a:pt x="9" y="6"/>
                  <a:pt x="9" y="6"/>
                </a:cubicBezTo>
                <a:cubicBezTo>
                  <a:pt x="34" y="12"/>
                  <a:pt x="34" y="12"/>
                  <a:pt x="34" y="12"/>
                </a:cubicBezTo>
                <a:cubicBezTo>
                  <a:pt x="41" y="6"/>
                  <a:pt x="41" y="6"/>
                  <a:pt x="41" y="6"/>
                </a:cubicBezTo>
                <a:cubicBezTo>
                  <a:pt x="44" y="3"/>
                  <a:pt x="50" y="0"/>
                  <a:pt x="53" y="3"/>
                </a:cubicBezTo>
                <a:cubicBezTo>
                  <a:pt x="55" y="5"/>
                  <a:pt x="53" y="11"/>
                  <a:pt x="49" y="15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A90B26B-BDE9-4533-87FD-86805585F67A}"/>
              </a:ext>
            </a:extLst>
          </p:cNvPr>
          <p:cNvSpPr/>
          <p:nvPr/>
        </p:nvSpPr>
        <p:spPr>
          <a:xfrm>
            <a:off x="12025423" y="890909"/>
            <a:ext cx="166577" cy="474986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F5BFF047-5C18-4284-8F7C-F17D29CED1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5"/>
          <a:stretch/>
        </p:blipFill>
        <p:spPr>
          <a:xfrm>
            <a:off x="10603234" y="136293"/>
            <a:ext cx="1483992" cy="7715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D3098A-E7CD-466F-BDA6-411FF304DE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6"/>
          <a:stretch/>
        </p:blipFill>
        <p:spPr>
          <a:xfrm>
            <a:off x="2147850" y="2116299"/>
            <a:ext cx="1374519" cy="14202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068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0A0956E6-2868-4C3D-A512-809253551018}"/>
              </a:ext>
            </a:extLst>
          </p:cNvPr>
          <p:cNvSpPr/>
          <p:nvPr/>
        </p:nvSpPr>
        <p:spPr>
          <a:xfrm>
            <a:off x="0" y="0"/>
            <a:ext cx="12192001" cy="552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延期 1">
            <a:extLst>
              <a:ext uri="{FF2B5EF4-FFF2-40B4-BE49-F238E27FC236}">
                <a16:creationId xmlns:a16="http://schemas.microsoft.com/office/drawing/2014/main" id="{81CA6B0A-EA80-4586-B2E1-DA6A9567B86E}"/>
              </a:ext>
            </a:extLst>
          </p:cNvPr>
          <p:cNvSpPr/>
          <p:nvPr/>
        </p:nvSpPr>
        <p:spPr>
          <a:xfrm rot="5400000" flipV="1">
            <a:off x="752367" y="-161"/>
            <a:ext cx="735496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CC9811-8645-4D16-A1FD-462F84624046}"/>
              </a:ext>
            </a:extLst>
          </p:cNvPr>
          <p:cNvSpPr txBox="1"/>
          <p:nvPr/>
        </p:nvSpPr>
        <p:spPr>
          <a:xfrm>
            <a:off x="9717051" y="88998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劳动合同说明</a:t>
            </a: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34F31D5A-A001-444D-B6B7-785D90D1135F}"/>
              </a:ext>
            </a:extLst>
          </p:cNvPr>
          <p:cNvGrpSpPr/>
          <p:nvPr/>
        </p:nvGrpSpPr>
        <p:grpSpPr>
          <a:xfrm>
            <a:off x="1163213" y="2758544"/>
            <a:ext cx="9818370" cy="2005861"/>
            <a:chOff x="1050566" y="2746267"/>
            <a:chExt cx="10090868" cy="2196485"/>
          </a:xfrm>
        </p:grpSpPr>
        <p:sp>
          <p:nvSpPr>
            <p:cNvPr id="14" name="Block Arc 49">
              <a:extLst>
                <a:ext uri="{FF2B5EF4-FFF2-40B4-BE49-F238E27FC236}">
                  <a16:creationId xmlns:a16="http://schemas.microsoft.com/office/drawing/2014/main" id="{3D6AC850-2D3D-41B2-8BE7-B2A9D11CBC8C}"/>
                </a:ext>
              </a:extLst>
            </p:cNvPr>
            <p:cNvSpPr/>
            <p:nvPr/>
          </p:nvSpPr>
          <p:spPr>
            <a:xfrm>
              <a:off x="105056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Block Arc 50">
              <a:extLst>
                <a:ext uri="{FF2B5EF4-FFF2-40B4-BE49-F238E27FC236}">
                  <a16:creationId xmlns:a16="http://schemas.microsoft.com/office/drawing/2014/main" id="{26AFFBDA-689A-4539-87F0-2704AAE1410A}"/>
                </a:ext>
              </a:extLst>
            </p:cNvPr>
            <p:cNvSpPr/>
            <p:nvPr/>
          </p:nvSpPr>
          <p:spPr>
            <a:xfrm flipV="1">
              <a:off x="3044154" y="2746267"/>
              <a:ext cx="2136316" cy="2156269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Block Arc 51">
              <a:extLst>
                <a:ext uri="{FF2B5EF4-FFF2-40B4-BE49-F238E27FC236}">
                  <a16:creationId xmlns:a16="http://schemas.microsoft.com/office/drawing/2014/main" id="{16C8730C-844F-41E6-9F46-71526A546FBD}"/>
                </a:ext>
              </a:extLst>
            </p:cNvPr>
            <p:cNvSpPr/>
            <p:nvPr/>
          </p:nvSpPr>
          <p:spPr>
            <a:xfrm>
              <a:off x="5017946" y="2786644"/>
              <a:ext cx="2146212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rgbClr val="CBC9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Block Arc 52">
              <a:extLst>
                <a:ext uri="{FF2B5EF4-FFF2-40B4-BE49-F238E27FC236}">
                  <a16:creationId xmlns:a16="http://schemas.microsoft.com/office/drawing/2014/main" id="{9E46DBD9-7297-41B4-A7B4-B668238C3E37}"/>
                </a:ext>
              </a:extLst>
            </p:cNvPr>
            <p:cNvSpPr/>
            <p:nvPr/>
          </p:nvSpPr>
          <p:spPr>
            <a:xfrm flipV="1">
              <a:off x="700163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Block Arc 53">
              <a:extLst>
                <a:ext uri="{FF2B5EF4-FFF2-40B4-BE49-F238E27FC236}">
                  <a16:creationId xmlns:a16="http://schemas.microsoft.com/office/drawing/2014/main" id="{9D2DE87D-0080-49DC-95C0-4FBB41028C72}"/>
                </a:ext>
              </a:extLst>
            </p:cNvPr>
            <p:cNvSpPr/>
            <p:nvPr/>
          </p:nvSpPr>
          <p:spPr>
            <a:xfrm>
              <a:off x="898532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4E7EC579-C28F-45E9-A5FA-17CEBB49171A}"/>
              </a:ext>
            </a:extLst>
          </p:cNvPr>
          <p:cNvGrpSpPr/>
          <p:nvPr/>
        </p:nvGrpSpPr>
        <p:grpSpPr>
          <a:xfrm>
            <a:off x="7344303" y="3248660"/>
            <a:ext cx="1184910" cy="1111250"/>
            <a:chOff x="7471157" y="3242097"/>
            <a:chExt cx="1217066" cy="1217066"/>
          </a:xfrm>
        </p:grpSpPr>
        <p:sp>
          <p:nvSpPr>
            <p:cNvPr id="20" name="Oval 58">
              <a:extLst>
                <a:ext uri="{FF2B5EF4-FFF2-40B4-BE49-F238E27FC236}">
                  <a16:creationId xmlns:a16="http://schemas.microsoft.com/office/drawing/2014/main" id="{D6A057F7-D63E-405A-9580-9C1C06BB8BEB}"/>
                </a:ext>
              </a:extLst>
            </p:cNvPr>
            <p:cNvSpPr/>
            <p:nvPr/>
          </p:nvSpPr>
          <p:spPr>
            <a:xfrm>
              <a:off x="7471157" y="3242097"/>
              <a:ext cx="1217066" cy="121706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425963D2-5DAA-427A-9D23-725D8B951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85731" y="3639946"/>
              <a:ext cx="387918" cy="438717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8">
            <a:extLst>
              <a:ext uri="{FF2B5EF4-FFF2-40B4-BE49-F238E27FC236}">
                <a16:creationId xmlns:a16="http://schemas.microsoft.com/office/drawing/2014/main" id="{99933F38-680B-4FCD-9504-925F7EA4A4BB}"/>
              </a:ext>
            </a:extLst>
          </p:cNvPr>
          <p:cNvGrpSpPr/>
          <p:nvPr/>
        </p:nvGrpSpPr>
        <p:grpSpPr>
          <a:xfrm>
            <a:off x="9328043" y="3248660"/>
            <a:ext cx="1184910" cy="1111250"/>
            <a:chOff x="9454847" y="3242097"/>
            <a:chExt cx="1217066" cy="1217066"/>
          </a:xfrm>
        </p:grpSpPr>
        <p:sp>
          <p:nvSpPr>
            <p:cNvPr id="23" name="Oval 59">
              <a:extLst>
                <a:ext uri="{FF2B5EF4-FFF2-40B4-BE49-F238E27FC236}">
                  <a16:creationId xmlns:a16="http://schemas.microsoft.com/office/drawing/2014/main" id="{9B6FD51D-83FE-4E83-896E-66AF5E064196}"/>
                </a:ext>
              </a:extLst>
            </p:cNvPr>
            <p:cNvSpPr/>
            <p:nvPr/>
          </p:nvSpPr>
          <p:spPr>
            <a:xfrm>
              <a:off x="9454847" y="3242097"/>
              <a:ext cx="1217066" cy="121706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61">
              <a:extLst>
                <a:ext uri="{FF2B5EF4-FFF2-40B4-BE49-F238E27FC236}">
                  <a16:creationId xmlns:a16="http://schemas.microsoft.com/office/drawing/2014/main" id="{76CB330E-D6EE-40ED-8FFD-C6ED4536E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4412" y="3611644"/>
              <a:ext cx="417935" cy="477972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B0FFA5B4-8E74-4ABA-80B3-3B8D0EA4C3FC}"/>
              </a:ext>
            </a:extLst>
          </p:cNvPr>
          <p:cNvGrpSpPr/>
          <p:nvPr/>
        </p:nvGrpSpPr>
        <p:grpSpPr>
          <a:xfrm>
            <a:off x="3510971" y="3248660"/>
            <a:ext cx="1184910" cy="1111250"/>
            <a:chOff x="3503777" y="3242097"/>
            <a:chExt cx="1217066" cy="1217066"/>
          </a:xfrm>
        </p:grpSpPr>
        <p:sp>
          <p:nvSpPr>
            <p:cNvPr id="26" name="Oval 56">
              <a:extLst>
                <a:ext uri="{FF2B5EF4-FFF2-40B4-BE49-F238E27FC236}">
                  <a16:creationId xmlns:a16="http://schemas.microsoft.com/office/drawing/2014/main" id="{AA9B8C07-F16D-49D9-A9FC-888D1762BE80}"/>
                </a:ext>
              </a:extLst>
            </p:cNvPr>
            <p:cNvSpPr/>
            <p:nvPr/>
          </p:nvSpPr>
          <p:spPr>
            <a:xfrm>
              <a:off x="3503777" y="3242097"/>
              <a:ext cx="1217066" cy="121706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62">
              <a:extLst>
                <a:ext uri="{FF2B5EF4-FFF2-40B4-BE49-F238E27FC236}">
                  <a16:creationId xmlns:a16="http://schemas.microsoft.com/office/drawing/2014/main" id="{44D0BA73-5B8C-4467-845E-3F7E7A67ED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905" y="3598612"/>
              <a:ext cx="334809" cy="52877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6">
            <a:extLst>
              <a:ext uri="{FF2B5EF4-FFF2-40B4-BE49-F238E27FC236}">
                <a16:creationId xmlns:a16="http://schemas.microsoft.com/office/drawing/2014/main" id="{A4A2649F-E71B-408C-A2F1-622E2543823E}"/>
              </a:ext>
            </a:extLst>
          </p:cNvPr>
          <p:cNvGrpSpPr/>
          <p:nvPr/>
        </p:nvGrpSpPr>
        <p:grpSpPr>
          <a:xfrm>
            <a:off x="5360563" y="3248660"/>
            <a:ext cx="1184910" cy="1111250"/>
            <a:chOff x="5487467" y="3242097"/>
            <a:chExt cx="1217066" cy="1217066"/>
          </a:xfrm>
        </p:grpSpPr>
        <p:sp>
          <p:nvSpPr>
            <p:cNvPr id="29" name="Oval 57">
              <a:extLst>
                <a:ext uri="{FF2B5EF4-FFF2-40B4-BE49-F238E27FC236}">
                  <a16:creationId xmlns:a16="http://schemas.microsoft.com/office/drawing/2014/main" id="{4E4FE85B-EF01-4AC8-B322-29BFFE11D984}"/>
                </a:ext>
              </a:extLst>
            </p:cNvPr>
            <p:cNvSpPr/>
            <p:nvPr/>
          </p:nvSpPr>
          <p:spPr>
            <a:xfrm>
              <a:off x="5487467" y="3242097"/>
              <a:ext cx="1217066" cy="1217066"/>
            </a:xfrm>
            <a:prstGeom prst="ellipse">
              <a:avLst/>
            </a:prstGeom>
            <a:solidFill>
              <a:srgbClr val="CBC9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63">
              <a:extLst>
                <a:ext uri="{FF2B5EF4-FFF2-40B4-BE49-F238E27FC236}">
                  <a16:creationId xmlns:a16="http://schemas.microsoft.com/office/drawing/2014/main" id="{78B5AED3-2088-4731-908B-F17435C8C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2422" y="3626092"/>
              <a:ext cx="468733" cy="46642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4">
            <a:extLst>
              <a:ext uri="{FF2B5EF4-FFF2-40B4-BE49-F238E27FC236}">
                <a16:creationId xmlns:a16="http://schemas.microsoft.com/office/drawing/2014/main" id="{413453FE-AE15-42C7-98D5-466739974031}"/>
              </a:ext>
            </a:extLst>
          </p:cNvPr>
          <p:cNvGrpSpPr/>
          <p:nvPr/>
        </p:nvGrpSpPr>
        <p:grpSpPr>
          <a:xfrm>
            <a:off x="1563568" y="3248660"/>
            <a:ext cx="1184910" cy="1111250"/>
            <a:chOff x="1520087" y="3242097"/>
            <a:chExt cx="1217066" cy="1217066"/>
          </a:xfrm>
        </p:grpSpPr>
        <p:sp>
          <p:nvSpPr>
            <p:cNvPr id="32" name="Oval 55">
              <a:extLst>
                <a:ext uri="{FF2B5EF4-FFF2-40B4-BE49-F238E27FC236}">
                  <a16:creationId xmlns:a16="http://schemas.microsoft.com/office/drawing/2014/main" id="{4BD2D434-CC2D-4E68-B9E9-C9C2254068CC}"/>
                </a:ext>
              </a:extLst>
            </p:cNvPr>
            <p:cNvSpPr/>
            <p:nvPr/>
          </p:nvSpPr>
          <p:spPr>
            <a:xfrm>
              <a:off x="1520087" y="3242097"/>
              <a:ext cx="1217066" cy="121706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64">
              <a:extLst>
                <a:ext uri="{FF2B5EF4-FFF2-40B4-BE49-F238E27FC236}">
                  <a16:creationId xmlns:a16="http://schemas.microsoft.com/office/drawing/2014/main" id="{A2582CF5-6485-4EF3-9ABB-61D3F1400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2065" y="3591229"/>
              <a:ext cx="460437" cy="536153"/>
            </a:xfrm>
            <a:custGeom>
              <a:avLst/>
              <a:gdLst>
                <a:gd name="T0" fmla="*/ 233 w 233"/>
                <a:gd name="T1" fmla="*/ 118 h 271"/>
                <a:gd name="T2" fmla="*/ 205 w 233"/>
                <a:gd name="T3" fmla="*/ 262 h 271"/>
                <a:gd name="T4" fmla="*/ 200 w 233"/>
                <a:gd name="T5" fmla="*/ 271 h 271"/>
                <a:gd name="T6" fmla="*/ 175 w 233"/>
                <a:gd name="T7" fmla="*/ 262 h 271"/>
                <a:gd name="T8" fmla="*/ 57 w 233"/>
                <a:gd name="T9" fmla="*/ 271 h 271"/>
                <a:gd name="T10" fmla="*/ 32 w 233"/>
                <a:gd name="T11" fmla="*/ 262 h 271"/>
                <a:gd name="T12" fmla="*/ 0 w 233"/>
                <a:gd name="T13" fmla="*/ 234 h 271"/>
                <a:gd name="T14" fmla="*/ 28 w 233"/>
                <a:gd name="T15" fmla="*/ 90 h 271"/>
                <a:gd name="T16" fmla="*/ 56 w 233"/>
                <a:gd name="T17" fmla="*/ 20 h 271"/>
                <a:gd name="T18" fmla="*/ 122 w 233"/>
                <a:gd name="T19" fmla="*/ 0 h 271"/>
                <a:gd name="T20" fmla="*/ 103 w 233"/>
                <a:gd name="T21" fmla="*/ 65 h 271"/>
                <a:gd name="T22" fmla="*/ 61 w 233"/>
                <a:gd name="T23" fmla="*/ 84 h 271"/>
                <a:gd name="T24" fmla="*/ 43 w 233"/>
                <a:gd name="T25" fmla="*/ 31 h 271"/>
                <a:gd name="T26" fmla="*/ 80 w 233"/>
                <a:gd name="T27" fmla="*/ 137 h 271"/>
                <a:gd name="T28" fmla="*/ 55 w 233"/>
                <a:gd name="T29" fmla="*/ 181 h 271"/>
                <a:gd name="T30" fmla="*/ 80 w 233"/>
                <a:gd name="T31" fmla="*/ 137 h 271"/>
                <a:gd name="T32" fmla="*/ 180 w 233"/>
                <a:gd name="T33" fmla="*/ 126 h 271"/>
                <a:gd name="T34" fmla="*/ 214 w 233"/>
                <a:gd name="T35" fmla="*/ 119 h 271"/>
                <a:gd name="T36" fmla="*/ 196 w 233"/>
                <a:gd name="T37" fmla="*/ 205 h 271"/>
                <a:gd name="T38" fmla="*/ 196 w 233"/>
                <a:gd name="T39" fmla="*/ 225 h 271"/>
                <a:gd name="T40" fmla="*/ 196 w 233"/>
                <a:gd name="T41" fmla="*/ 205 h 271"/>
                <a:gd name="T42" fmla="*/ 187 w 233"/>
                <a:gd name="T43" fmla="*/ 185 h 271"/>
                <a:gd name="T44" fmla="*/ 206 w 233"/>
                <a:gd name="T45" fmla="*/ 185 h 271"/>
                <a:gd name="T46" fmla="*/ 180 w 233"/>
                <a:gd name="T47" fmla="*/ 151 h 271"/>
                <a:gd name="T48" fmla="*/ 214 w 233"/>
                <a:gd name="T49" fmla="*/ 158 h 271"/>
                <a:gd name="T50" fmla="*/ 180 w 233"/>
                <a:gd name="T51" fmla="*/ 151 h 271"/>
                <a:gd name="T52" fmla="*/ 180 w 233"/>
                <a:gd name="T53" fmla="*/ 147 h 271"/>
                <a:gd name="T54" fmla="*/ 214 w 233"/>
                <a:gd name="T55" fmla="*/ 141 h 271"/>
                <a:gd name="T56" fmla="*/ 180 w 233"/>
                <a:gd name="T57" fmla="*/ 130 h 271"/>
                <a:gd name="T58" fmla="*/ 214 w 233"/>
                <a:gd name="T59" fmla="*/ 136 h 271"/>
                <a:gd name="T60" fmla="*/ 180 w 233"/>
                <a:gd name="T61" fmla="*/ 130 h 271"/>
                <a:gd name="T62" fmla="*/ 34 w 233"/>
                <a:gd name="T63" fmla="*/ 159 h 271"/>
                <a:gd name="T64" fmla="*/ 71 w 233"/>
                <a:gd name="T65" fmla="*/ 226 h 271"/>
                <a:gd name="T66" fmla="*/ 170 w 233"/>
                <a:gd name="T67" fmla="*/ 189 h 271"/>
                <a:gd name="T68" fmla="*/ 133 w 233"/>
                <a:gd name="T69" fmla="*/ 12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3" h="271">
                  <a:moveTo>
                    <a:pt x="205" y="90"/>
                  </a:moveTo>
                  <a:cubicBezTo>
                    <a:pt x="221" y="90"/>
                    <a:pt x="233" y="103"/>
                    <a:pt x="233" y="118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50"/>
                    <a:pt x="221" y="262"/>
                    <a:pt x="205" y="262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200" y="271"/>
                    <a:pt x="200" y="271"/>
                    <a:pt x="200" y="271"/>
                  </a:cubicBezTo>
                  <a:cubicBezTo>
                    <a:pt x="175" y="271"/>
                    <a:pt x="175" y="271"/>
                    <a:pt x="175" y="271"/>
                  </a:cubicBezTo>
                  <a:cubicBezTo>
                    <a:pt x="175" y="262"/>
                    <a:pt x="175" y="262"/>
                    <a:pt x="175" y="262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57" y="271"/>
                    <a:pt x="57" y="271"/>
                    <a:pt x="57" y="271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13" y="262"/>
                    <a:pt x="0" y="250"/>
                    <a:pt x="0" y="23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3"/>
                    <a:pt x="13" y="90"/>
                    <a:pt x="28" y="90"/>
                  </a:cubicBezTo>
                  <a:cubicBezTo>
                    <a:pt x="91" y="90"/>
                    <a:pt x="155" y="90"/>
                    <a:pt x="205" y="90"/>
                  </a:cubicBezTo>
                  <a:close/>
                  <a:moveTo>
                    <a:pt x="56" y="20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10" y="69"/>
                    <a:pt x="114" y="76"/>
                    <a:pt x="116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77"/>
                    <a:pt x="66" y="70"/>
                    <a:pt x="72" y="6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6" y="20"/>
                    <a:pt x="56" y="20"/>
                    <a:pt x="56" y="20"/>
                  </a:cubicBezTo>
                  <a:close/>
                  <a:moveTo>
                    <a:pt x="80" y="137"/>
                  </a:moveTo>
                  <a:cubicBezTo>
                    <a:pt x="71" y="132"/>
                    <a:pt x="58" y="137"/>
                    <a:pt x="51" y="149"/>
                  </a:cubicBezTo>
                  <a:cubicBezTo>
                    <a:pt x="44" y="161"/>
                    <a:pt x="46" y="175"/>
                    <a:pt x="55" y="181"/>
                  </a:cubicBezTo>
                  <a:cubicBezTo>
                    <a:pt x="64" y="186"/>
                    <a:pt x="69" y="175"/>
                    <a:pt x="76" y="163"/>
                  </a:cubicBezTo>
                  <a:cubicBezTo>
                    <a:pt x="83" y="151"/>
                    <a:pt x="89" y="142"/>
                    <a:pt x="80" y="137"/>
                  </a:cubicBezTo>
                  <a:close/>
                  <a:moveTo>
                    <a:pt x="180" y="119"/>
                  </a:moveTo>
                  <a:cubicBezTo>
                    <a:pt x="180" y="126"/>
                    <a:pt x="180" y="126"/>
                    <a:pt x="180" y="126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180" y="119"/>
                    <a:pt x="180" y="119"/>
                    <a:pt x="180" y="119"/>
                  </a:cubicBezTo>
                  <a:close/>
                  <a:moveTo>
                    <a:pt x="196" y="205"/>
                  </a:moveTo>
                  <a:cubicBezTo>
                    <a:pt x="191" y="205"/>
                    <a:pt x="187" y="210"/>
                    <a:pt x="187" y="215"/>
                  </a:cubicBezTo>
                  <a:cubicBezTo>
                    <a:pt x="187" y="220"/>
                    <a:pt x="191" y="225"/>
                    <a:pt x="196" y="225"/>
                  </a:cubicBezTo>
                  <a:cubicBezTo>
                    <a:pt x="202" y="225"/>
                    <a:pt x="206" y="220"/>
                    <a:pt x="206" y="215"/>
                  </a:cubicBezTo>
                  <a:cubicBezTo>
                    <a:pt x="206" y="210"/>
                    <a:pt x="202" y="205"/>
                    <a:pt x="196" y="205"/>
                  </a:cubicBezTo>
                  <a:close/>
                  <a:moveTo>
                    <a:pt x="196" y="176"/>
                  </a:moveTo>
                  <a:cubicBezTo>
                    <a:pt x="191" y="176"/>
                    <a:pt x="187" y="180"/>
                    <a:pt x="187" y="185"/>
                  </a:cubicBezTo>
                  <a:cubicBezTo>
                    <a:pt x="187" y="191"/>
                    <a:pt x="191" y="195"/>
                    <a:pt x="196" y="195"/>
                  </a:cubicBezTo>
                  <a:cubicBezTo>
                    <a:pt x="202" y="195"/>
                    <a:pt x="206" y="191"/>
                    <a:pt x="206" y="185"/>
                  </a:cubicBezTo>
                  <a:cubicBezTo>
                    <a:pt x="206" y="180"/>
                    <a:pt x="202" y="176"/>
                    <a:pt x="196" y="176"/>
                  </a:cubicBezTo>
                  <a:close/>
                  <a:moveTo>
                    <a:pt x="180" y="151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180" y="151"/>
                    <a:pt x="180" y="151"/>
                    <a:pt x="180" y="151"/>
                  </a:cubicBezTo>
                  <a:close/>
                  <a:moveTo>
                    <a:pt x="180" y="141"/>
                  </a:moveTo>
                  <a:cubicBezTo>
                    <a:pt x="180" y="147"/>
                    <a:pt x="180" y="147"/>
                    <a:pt x="180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180" y="141"/>
                    <a:pt x="180" y="141"/>
                    <a:pt x="180" y="141"/>
                  </a:cubicBezTo>
                  <a:close/>
                  <a:moveTo>
                    <a:pt x="180" y="130"/>
                  </a:moveTo>
                  <a:cubicBezTo>
                    <a:pt x="180" y="136"/>
                    <a:pt x="180" y="136"/>
                    <a:pt x="180" y="136"/>
                  </a:cubicBezTo>
                  <a:cubicBezTo>
                    <a:pt x="214" y="136"/>
                    <a:pt x="214" y="136"/>
                    <a:pt x="214" y="136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180" y="130"/>
                    <a:pt x="180" y="130"/>
                    <a:pt x="180" y="130"/>
                  </a:cubicBezTo>
                  <a:close/>
                  <a:moveTo>
                    <a:pt x="71" y="122"/>
                  </a:moveTo>
                  <a:cubicBezTo>
                    <a:pt x="51" y="122"/>
                    <a:pt x="34" y="139"/>
                    <a:pt x="34" y="15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210"/>
                    <a:pt x="51" y="226"/>
                    <a:pt x="71" y="226"/>
                  </a:cubicBezTo>
                  <a:cubicBezTo>
                    <a:pt x="133" y="226"/>
                    <a:pt x="133" y="226"/>
                    <a:pt x="133" y="226"/>
                  </a:cubicBezTo>
                  <a:cubicBezTo>
                    <a:pt x="153" y="226"/>
                    <a:pt x="170" y="210"/>
                    <a:pt x="170" y="189"/>
                  </a:cubicBezTo>
                  <a:cubicBezTo>
                    <a:pt x="170" y="159"/>
                    <a:pt x="170" y="159"/>
                    <a:pt x="170" y="159"/>
                  </a:cubicBezTo>
                  <a:cubicBezTo>
                    <a:pt x="170" y="139"/>
                    <a:pt x="153" y="122"/>
                    <a:pt x="133" y="122"/>
                  </a:cubicBezTo>
                  <a:lnTo>
                    <a:pt x="71" y="1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68">
            <a:extLst>
              <a:ext uri="{FF2B5EF4-FFF2-40B4-BE49-F238E27FC236}">
                <a16:creationId xmlns:a16="http://schemas.microsoft.com/office/drawing/2014/main" id="{AEA0EA2A-706C-479B-91B5-0E727EA558FB}"/>
              </a:ext>
            </a:extLst>
          </p:cNvPr>
          <p:cNvGrpSpPr/>
          <p:nvPr/>
        </p:nvGrpSpPr>
        <p:grpSpPr>
          <a:xfrm>
            <a:off x="2083315" y="4384675"/>
            <a:ext cx="145415" cy="479425"/>
            <a:chOff x="8243431" y="1672074"/>
            <a:chExt cx="199000" cy="6993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5" name="Oval 65">
              <a:extLst>
                <a:ext uri="{FF2B5EF4-FFF2-40B4-BE49-F238E27FC236}">
                  <a16:creationId xmlns:a16="http://schemas.microsoft.com/office/drawing/2014/main" id="{A4142939-41DC-440B-889A-E141467A5188}"/>
                </a:ext>
              </a:extLst>
            </p:cNvPr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66">
              <a:extLst>
                <a:ext uri="{FF2B5EF4-FFF2-40B4-BE49-F238E27FC236}">
                  <a16:creationId xmlns:a16="http://schemas.microsoft.com/office/drawing/2014/main" id="{AA17E487-D8B0-42FB-98A9-55A89F707B1F}"/>
                </a:ext>
              </a:extLst>
            </p:cNvPr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67">
              <a:extLst>
                <a:ext uri="{FF2B5EF4-FFF2-40B4-BE49-F238E27FC236}">
                  <a16:creationId xmlns:a16="http://schemas.microsoft.com/office/drawing/2014/main" id="{6AE20E80-2CAE-47CE-8C35-2EDB4EE03AAE}"/>
                </a:ext>
              </a:extLst>
            </p:cNvPr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69">
            <a:extLst>
              <a:ext uri="{FF2B5EF4-FFF2-40B4-BE49-F238E27FC236}">
                <a16:creationId xmlns:a16="http://schemas.microsoft.com/office/drawing/2014/main" id="{A699C60E-C37D-43F4-8BEB-90A1704DC4FF}"/>
              </a:ext>
            </a:extLst>
          </p:cNvPr>
          <p:cNvGrpSpPr/>
          <p:nvPr/>
        </p:nvGrpSpPr>
        <p:grpSpPr>
          <a:xfrm>
            <a:off x="5881263" y="4384675"/>
            <a:ext cx="145415" cy="479425"/>
            <a:chOff x="8243431" y="1672074"/>
            <a:chExt cx="199000" cy="6993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0" name="Oval 70">
              <a:extLst>
                <a:ext uri="{FF2B5EF4-FFF2-40B4-BE49-F238E27FC236}">
                  <a16:creationId xmlns:a16="http://schemas.microsoft.com/office/drawing/2014/main" id="{5CCB8B13-60A4-49EF-B872-DEE2641758E3}"/>
                </a:ext>
              </a:extLst>
            </p:cNvPr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71">
              <a:extLst>
                <a:ext uri="{FF2B5EF4-FFF2-40B4-BE49-F238E27FC236}">
                  <a16:creationId xmlns:a16="http://schemas.microsoft.com/office/drawing/2014/main" id="{E8A5210C-D97F-4783-8A50-5E3CBD12B86A}"/>
                </a:ext>
              </a:extLst>
            </p:cNvPr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72">
              <a:extLst>
                <a:ext uri="{FF2B5EF4-FFF2-40B4-BE49-F238E27FC236}">
                  <a16:creationId xmlns:a16="http://schemas.microsoft.com/office/drawing/2014/main" id="{062DCE0D-4D23-436C-92B1-F1494FB34CEE}"/>
                </a:ext>
              </a:extLst>
            </p:cNvPr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73">
            <a:extLst>
              <a:ext uri="{FF2B5EF4-FFF2-40B4-BE49-F238E27FC236}">
                <a16:creationId xmlns:a16="http://schemas.microsoft.com/office/drawing/2014/main" id="{37FD65FA-00F2-4769-BCD1-C9DD9671684F}"/>
              </a:ext>
            </a:extLst>
          </p:cNvPr>
          <p:cNvGrpSpPr/>
          <p:nvPr/>
        </p:nvGrpSpPr>
        <p:grpSpPr>
          <a:xfrm>
            <a:off x="9860173" y="4350385"/>
            <a:ext cx="145415" cy="479425"/>
            <a:chOff x="8243431" y="1672074"/>
            <a:chExt cx="199000" cy="6993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4" name="Oval 74">
              <a:extLst>
                <a:ext uri="{FF2B5EF4-FFF2-40B4-BE49-F238E27FC236}">
                  <a16:creationId xmlns:a16="http://schemas.microsoft.com/office/drawing/2014/main" id="{38BA0EB6-B17B-4F27-A270-1B4F9D796F6C}"/>
                </a:ext>
              </a:extLst>
            </p:cNvPr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Oval 75">
              <a:extLst>
                <a:ext uri="{FF2B5EF4-FFF2-40B4-BE49-F238E27FC236}">
                  <a16:creationId xmlns:a16="http://schemas.microsoft.com/office/drawing/2014/main" id="{CE63E78C-4C3C-46FF-B5FD-1EEFFBFA134F}"/>
                </a:ext>
              </a:extLst>
            </p:cNvPr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76">
              <a:extLst>
                <a:ext uri="{FF2B5EF4-FFF2-40B4-BE49-F238E27FC236}">
                  <a16:creationId xmlns:a16="http://schemas.microsoft.com/office/drawing/2014/main" id="{CD549DBC-A4CE-416A-965D-67E903A62F16}"/>
                </a:ext>
              </a:extLst>
            </p:cNvPr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77">
            <a:extLst>
              <a:ext uri="{FF2B5EF4-FFF2-40B4-BE49-F238E27FC236}">
                <a16:creationId xmlns:a16="http://schemas.microsoft.com/office/drawing/2014/main" id="{70FE1C25-385A-41F5-86CA-E12A70115536}"/>
              </a:ext>
            </a:extLst>
          </p:cNvPr>
          <p:cNvGrpSpPr/>
          <p:nvPr/>
        </p:nvGrpSpPr>
        <p:grpSpPr>
          <a:xfrm>
            <a:off x="3896888" y="2767965"/>
            <a:ext cx="145415" cy="479425"/>
            <a:chOff x="8243431" y="1672074"/>
            <a:chExt cx="199000" cy="6993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8" name="Oval 78">
              <a:extLst>
                <a:ext uri="{FF2B5EF4-FFF2-40B4-BE49-F238E27FC236}">
                  <a16:creationId xmlns:a16="http://schemas.microsoft.com/office/drawing/2014/main" id="{8BD059FF-BD12-40F2-BF67-59361B21C1B5}"/>
                </a:ext>
              </a:extLst>
            </p:cNvPr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79">
              <a:extLst>
                <a:ext uri="{FF2B5EF4-FFF2-40B4-BE49-F238E27FC236}">
                  <a16:creationId xmlns:a16="http://schemas.microsoft.com/office/drawing/2014/main" id="{35156065-451B-4E70-94CC-4237376A2C72}"/>
                </a:ext>
              </a:extLst>
            </p:cNvPr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80">
              <a:extLst>
                <a:ext uri="{FF2B5EF4-FFF2-40B4-BE49-F238E27FC236}">
                  <a16:creationId xmlns:a16="http://schemas.microsoft.com/office/drawing/2014/main" id="{7E34E9EF-5741-4D4D-AAD6-8BF64889A7D9}"/>
                </a:ext>
              </a:extLst>
            </p:cNvPr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81">
            <a:extLst>
              <a:ext uri="{FF2B5EF4-FFF2-40B4-BE49-F238E27FC236}">
                <a16:creationId xmlns:a16="http://schemas.microsoft.com/office/drawing/2014/main" id="{227088F8-4345-4D83-9479-EB211B31BE27}"/>
              </a:ext>
            </a:extLst>
          </p:cNvPr>
          <p:cNvGrpSpPr/>
          <p:nvPr/>
        </p:nvGrpSpPr>
        <p:grpSpPr>
          <a:xfrm>
            <a:off x="7863733" y="2767965"/>
            <a:ext cx="145415" cy="479425"/>
            <a:chOff x="8243431" y="1672074"/>
            <a:chExt cx="199000" cy="6993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2" name="Oval 82">
              <a:extLst>
                <a:ext uri="{FF2B5EF4-FFF2-40B4-BE49-F238E27FC236}">
                  <a16:creationId xmlns:a16="http://schemas.microsoft.com/office/drawing/2014/main" id="{78D2C966-C860-44F1-9A79-46514CD50BC9}"/>
                </a:ext>
              </a:extLst>
            </p:cNvPr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83">
              <a:extLst>
                <a:ext uri="{FF2B5EF4-FFF2-40B4-BE49-F238E27FC236}">
                  <a16:creationId xmlns:a16="http://schemas.microsoft.com/office/drawing/2014/main" id="{6F5833BD-8623-42B4-BABD-7E4C17842F7E}"/>
                </a:ext>
              </a:extLst>
            </p:cNvPr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84">
              <a:extLst>
                <a:ext uri="{FF2B5EF4-FFF2-40B4-BE49-F238E27FC236}">
                  <a16:creationId xmlns:a16="http://schemas.microsoft.com/office/drawing/2014/main" id="{20935D4E-FF11-4E85-B410-DED7C978FCF6}"/>
                </a:ext>
              </a:extLst>
            </p:cNvPr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Rectangle 85">
            <a:extLst>
              <a:ext uri="{FF2B5EF4-FFF2-40B4-BE49-F238E27FC236}">
                <a16:creationId xmlns:a16="http://schemas.microsoft.com/office/drawing/2014/main" id="{DE6BCFB9-3DB8-4B75-89B4-9C5E090485EE}"/>
              </a:ext>
            </a:extLst>
          </p:cNvPr>
          <p:cNvSpPr/>
          <p:nvPr/>
        </p:nvSpPr>
        <p:spPr>
          <a:xfrm>
            <a:off x="1025802" y="4899634"/>
            <a:ext cx="2372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新入职员工，公司将在入职一个月内与其签订劳动合同</a:t>
            </a:r>
          </a:p>
        </p:txBody>
      </p:sp>
      <p:sp>
        <p:nvSpPr>
          <p:cNvPr id="56" name="Rectangle 86">
            <a:extLst>
              <a:ext uri="{FF2B5EF4-FFF2-40B4-BE49-F238E27FC236}">
                <a16:creationId xmlns:a16="http://schemas.microsoft.com/office/drawing/2014/main" id="{220022F5-2AD9-4280-810E-337F60A36EED}"/>
              </a:ext>
            </a:extLst>
          </p:cNvPr>
          <p:cNvSpPr/>
          <p:nvPr/>
        </p:nvSpPr>
        <p:spPr>
          <a:xfrm>
            <a:off x="8493191" y="4968885"/>
            <a:ext cx="343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离职员工需事先在钉钉提交“离职申请” 审批同意后，按公司流程办理离职手续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Rectangle 87">
            <a:extLst>
              <a:ext uri="{FF2B5EF4-FFF2-40B4-BE49-F238E27FC236}">
                <a16:creationId xmlns:a16="http://schemas.microsoft.com/office/drawing/2014/main" id="{377BA8D4-223D-4C60-BC78-850173F7642E}"/>
              </a:ext>
            </a:extLst>
          </p:cNvPr>
          <p:cNvSpPr/>
          <p:nvPr/>
        </p:nvSpPr>
        <p:spPr>
          <a:xfrm>
            <a:off x="4659732" y="5277816"/>
            <a:ext cx="25535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公司与职员双方经协商同意，可以变更或解除劳动合同</a:t>
            </a:r>
          </a:p>
        </p:txBody>
      </p:sp>
      <p:sp>
        <p:nvSpPr>
          <p:cNvPr id="58" name="Rectangle 88">
            <a:extLst>
              <a:ext uri="{FF2B5EF4-FFF2-40B4-BE49-F238E27FC236}">
                <a16:creationId xmlns:a16="http://schemas.microsoft.com/office/drawing/2014/main" id="{E13E77AD-0EE5-4009-9962-EBC2A7930230}"/>
              </a:ext>
            </a:extLst>
          </p:cNvPr>
          <p:cNvSpPr/>
          <p:nvPr/>
        </p:nvSpPr>
        <p:spPr>
          <a:xfrm>
            <a:off x="6643424" y="1837048"/>
            <a:ext cx="4282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职员解除劳动合同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试用期员工应当提前三日以书面形式通知公司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合同期内员工应当提前三十日以书面形式通知公司</a:t>
            </a:r>
          </a:p>
        </p:txBody>
      </p:sp>
      <p:sp>
        <p:nvSpPr>
          <p:cNvPr id="59" name="Rectangle 89">
            <a:extLst>
              <a:ext uri="{FF2B5EF4-FFF2-40B4-BE49-F238E27FC236}">
                <a16:creationId xmlns:a16="http://schemas.microsoft.com/office/drawing/2014/main" id="{1C339155-792B-48FD-ACD0-A0D05E682372}"/>
              </a:ext>
            </a:extLst>
          </p:cNvPr>
          <p:cNvSpPr/>
          <p:nvPr/>
        </p:nvSpPr>
        <p:spPr>
          <a:xfrm>
            <a:off x="2681453" y="1830132"/>
            <a:ext cx="2867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合同期满前，公司根据工作需要与员工协商决定是否续签劳动合同</a:t>
            </a:r>
            <a:endParaRPr lang="zh-CN" altLang="en-US" sz="1300" dirty="0">
              <a:solidFill>
                <a:schemeClr val="tx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0BB786-00F2-4D86-B7A7-68C232AA7C19}"/>
              </a:ext>
            </a:extLst>
          </p:cNvPr>
          <p:cNvSpPr/>
          <p:nvPr/>
        </p:nvSpPr>
        <p:spPr>
          <a:xfrm>
            <a:off x="12025423" y="890909"/>
            <a:ext cx="166577" cy="474986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C5CD1C4C-2FDF-48DC-BB9B-CD006F3D72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9"/>
          <a:stretch/>
        </p:blipFill>
        <p:spPr>
          <a:xfrm>
            <a:off x="10603234" y="136293"/>
            <a:ext cx="1483992" cy="73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5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CA568E0-7F5F-4715-BBD1-3AB4C092B09F}"/>
              </a:ext>
            </a:extLst>
          </p:cNvPr>
          <p:cNvSpPr/>
          <p:nvPr/>
        </p:nvSpPr>
        <p:spPr>
          <a:xfrm>
            <a:off x="4080387" y="-3889"/>
            <a:ext cx="4031226" cy="1007090"/>
          </a:xfrm>
          <a:custGeom>
            <a:avLst/>
            <a:gdLst>
              <a:gd name="connsiteX0" fmla="*/ 0 w 4031226"/>
              <a:gd name="connsiteY0" fmla="*/ 0 h 1007090"/>
              <a:gd name="connsiteX1" fmla="*/ 4031226 w 4031226"/>
              <a:gd name="connsiteY1" fmla="*/ 0 h 1007090"/>
              <a:gd name="connsiteX2" fmla="*/ 4031226 w 4031226"/>
              <a:gd name="connsiteY2" fmla="*/ 245033 h 1007090"/>
              <a:gd name="connsiteX3" fmla="*/ 3980895 w 4031226"/>
              <a:gd name="connsiteY3" fmla="*/ 317798 h 1007090"/>
              <a:gd name="connsiteX4" fmla="*/ 2015613 w 4031226"/>
              <a:gd name="connsiteY4" fmla="*/ 1007090 h 1007090"/>
              <a:gd name="connsiteX5" fmla="*/ 50332 w 4031226"/>
              <a:gd name="connsiteY5" fmla="*/ 317798 h 1007090"/>
              <a:gd name="connsiteX6" fmla="*/ 0 w 4031226"/>
              <a:gd name="connsiteY6" fmla="*/ 245033 h 100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1226" h="1007090">
                <a:moveTo>
                  <a:pt x="0" y="0"/>
                </a:moveTo>
                <a:lnTo>
                  <a:pt x="4031226" y="0"/>
                </a:lnTo>
                <a:lnTo>
                  <a:pt x="4031226" y="245033"/>
                </a:lnTo>
                <a:lnTo>
                  <a:pt x="3980895" y="317798"/>
                </a:lnTo>
                <a:cubicBezTo>
                  <a:pt x="3657104" y="722866"/>
                  <a:pt x="2899087" y="1007090"/>
                  <a:pt x="2015613" y="1007090"/>
                </a:cubicBezTo>
                <a:cubicBezTo>
                  <a:pt x="1132140" y="1007090"/>
                  <a:pt x="374123" y="722866"/>
                  <a:pt x="50332" y="317798"/>
                </a:cubicBezTo>
                <a:lnTo>
                  <a:pt x="0" y="24503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AE2CB2-2067-4662-B63F-D392C7788D52}"/>
              </a:ext>
            </a:extLst>
          </p:cNvPr>
          <p:cNvSpPr txBox="1"/>
          <p:nvPr/>
        </p:nvSpPr>
        <p:spPr>
          <a:xfrm>
            <a:off x="5593299" y="187293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13" name="组 78">
            <a:extLst>
              <a:ext uri="{FF2B5EF4-FFF2-40B4-BE49-F238E27FC236}">
                <a16:creationId xmlns:a16="http://schemas.microsoft.com/office/drawing/2014/main" id="{F7F2EE4F-DD6C-417A-B860-A3A7CA2EAD9D}"/>
              </a:ext>
            </a:extLst>
          </p:cNvPr>
          <p:cNvGrpSpPr/>
          <p:nvPr/>
        </p:nvGrpSpPr>
        <p:grpSpPr>
          <a:xfrm>
            <a:off x="2369122" y="4314471"/>
            <a:ext cx="1032469" cy="1513395"/>
            <a:chOff x="1106672" y="3699830"/>
            <a:chExt cx="1533902" cy="224839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474D240-8E8F-4951-87A2-DB84E1040660}"/>
                </a:ext>
              </a:extLst>
            </p:cNvPr>
            <p:cNvSpPr/>
            <p:nvPr/>
          </p:nvSpPr>
          <p:spPr>
            <a:xfrm>
              <a:off x="1106672" y="3699830"/>
              <a:ext cx="1533902" cy="153390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组 80">
              <a:extLst>
                <a:ext uri="{FF2B5EF4-FFF2-40B4-BE49-F238E27FC236}">
                  <a16:creationId xmlns:a16="http://schemas.microsoft.com/office/drawing/2014/main" id="{C182EA5E-A840-41C3-83E3-3597743E11DB}"/>
                </a:ext>
              </a:extLst>
            </p:cNvPr>
            <p:cNvGrpSpPr/>
            <p:nvPr/>
          </p:nvGrpSpPr>
          <p:grpSpPr>
            <a:xfrm>
              <a:off x="1646304" y="4325614"/>
              <a:ext cx="454637" cy="1622612"/>
              <a:chOff x="4547806" y="3307976"/>
              <a:chExt cx="454637" cy="1622612"/>
            </a:xfrm>
          </p:grpSpPr>
          <p:sp>
            <p:nvSpPr>
              <p:cNvPr id="17" name="三角形 81">
                <a:extLst>
                  <a:ext uri="{FF2B5EF4-FFF2-40B4-BE49-F238E27FC236}">
                    <a16:creationId xmlns:a16="http://schemas.microsoft.com/office/drawing/2014/main" id="{7BB68780-9B42-47E1-8539-BEAC4FE91B2C}"/>
                  </a:ext>
                </a:extLst>
              </p:cNvPr>
              <p:cNvSpPr/>
              <p:nvPr/>
            </p:nvSpPr>
            <p:spPr>
              <a:xfrm>
                <a:off x="4688541" y="3307976"/>
                <a:ext cx="125507" cy="1622612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三角形 23">
                <a:extLst>
                  <a:ext uri="{FF2B5EF4-FFF2-40B4-BE49-F238E27FC236}">
                    <a16:creationId xmlns:a16="http://schemas.microsoft.com/office/drawing/2014/main" id="{632AEFFE-92D7-4C43-9871-2087654FBD34}"/>
                  </a:ext>
                </a:extLst>
              </p:cNvPr>
              <p:cNvSpPr/>
              <p:nvPr/>
            </p:nvSpPr>
            <p:spPr>
              <a:xfrm rot="3037104">
                <a:off x="4831731" y="3539844"/>
                <a:ext cx="51862" cy="289562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1862" h="289562">
                    <a:moveTo>
                      <a:pt x="0" y="262706"/>
                    </a:moveTo>
                    <a:lnTo>
                      <a:pt x="25762" y="0"/>
                    </a:lnTo>
                    <a:lnTo>
                      <a:pt x="51862" y="289562"/>
                    </a:lnTo>
                    <a:lnTo>
                      <a:pt x="0" y="26270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三角形 23">
                <a:extLst>
                  <a:ext uri="{FF2B5EF4-FFF2-40B4-BE49-F238E27FC236}">
                    <a16:creationId xmlns:a16="http://schemas.microsoft.com/office/drawing/2014/main" id="{EAD78E7D-17A5-4E38-A488-C1130A912BBD}"/>
                  </a:ext>
                </a:extLst>
              </p:cNvPr>
              <p:cNvSpPr/>
              <p:nvPr/>
            </p:nvSpPr>
            <p:spPr>
              <a:xfrm rot="18562896" flipH="1">
                <a:off x="4651256" y="3417184"/>
                <a:ext cx="43379" cy="250279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  <a:gd name="connsiteX0-9" fmla="*/ 0 w 74970"/>
                  <a:gd name="connsiteY0-10" fmla="*/ 262706 h 283907"/>
                  <a:gd name="connsiteX1-11" fmla="*/ 25762 w 74970"/>
                  <a:gd name="connsiteY1-12" fmla="*/ 0 h 283907"/>
                  <a:gd name="connsiteX2-13" fmla="*/ 74970 w 74970"/>
                  <a:gd name="connsiteY2-14" fmla="*/ 283907 h 283907"/>
                  <a:gd name="connsiteX3-15" fmla="*/ 0 w 74970"/>
                  <a:gd name="connsiteY3-16" fmla="*/ 262706 h 283907"/>
                  <a:gd name="connsiteX0-17" fmla="*/ 0 w 72226"/>
                  <a:gd name="connsiteY0-18" fmla="*/ 221868 h 283907"/>
                  <a:gd name="connsiteX1-19" fmla="*/ 23018 w 72226"/>
                  <a:gd name="connsiteY1-20" fmla="*/ 0 h 283907"/>
                  <a:gd name="connsiteX2-21" fmla="*/ 72226 w 72226"/>
                  <a:gd name="connsiteY2-22" fmla="*/ 283907 h 283907"/>
                  <a:gd name="connsiteX3-23" fmla="*/ 0 w 72226"/>
                  <a:gd name="connsiteY3-24" fmla="*/ 221868 h 283907"/>
                  <a:gd name="connsiteX0-25" fmla="*/ 6403 w 49208"/>
                  <a:gd name="connsiteY0-26" fmla="*/ 246018 h 283907"/>
                  <a:gd name="connsiteX1-27" fmla="*/ 0 w 49208"/>
                  <a:gd name="connsiteY1-28" fmla="*/ 0 h 283907"/>
                  <a:gd name="connsiteX2-29" fmla="*/ 49208 w 49208"/>
                  <a:gd name="connsiteY2-30" fmla="*/ 283907 h 283907"/>
                  <a:gd name="connsiteX3-31" fmla="*/ 6403 w 49208"/>
                  <a:gd name="connsiteY3-32" fmla="*/ 246018 h 2839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208" h="283907">
                    <a:moveTo>
                      <a:pt x="6403" y="246018"/>
                    </a:moveTo>
                    <a:lnTo>
                      <a:pt x="0" y="0"/>
                    </a:lnTo>
                    <a:lnTo>
                      <a:pt x="49208" y="283907"/>
                    </a:lnTo>
                    <a:lnTo>
                      <a:pt x="6403" y="24601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" name="组 40">
            <a:extLst>
              <a:ext uri="{FF2B5EF4-FFF2-40B4-BE49-F238E27FC236}">
                <a16:creationId xmlns:a16="http://schemas.microsoft.com/office/drawing/2014/main" id="{24DFA86E-DEEC-4B31-A888-106832F57BB4}"/>
              </a:ext>
            </a:extLst>
          </p:cNvPr>
          <p:cNvGrpSpPr/>
          <p:nvPr/>
        </p:nvGrpSpPr>
        <p:grpSpPr>
          <a:xfrm>
            <a:off x="5886772" y="2287182"/>
            <a:ext cx="2696733" cy="3553066"/>
            <a:chOff x="584288" y="2395160"/>
            <a:chExt cx="2696733" cy="3553066"/>
          </a:xfrm>
          <a:solidFill>
            <a:schemeClr val="bg1">
              <a:lumMod val="50000"/>
            </a:schemeClr>
          </a:solidFill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4AE6D9E-D5AA-4EC4-8FC3-5748D77ED9DC}"/>
                </a:ext>
              </a:extLst>
            </p:cNvPr>
            <p:cNvSpPr/>
            <p:nvPr/>
          </p:nvSpPr>
          <p:spPr>
            <a:xfrm>
              <a:off x="584288" y="2395160"/>
              <a:ext cx="2696733" cy="26833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 42">
              <a:extLst>
                <a:ext uri="{FF2B5EF4-FFF2-40B4-BE49-F238E27FC236}">
                  <a16:creationId xmlns:a16="http://schemas.microsoft.com/office/drawing/2014/main" id="{63696704-540D-4819-B59D-A09C1336A73D}"/>
                </a:ext>
              </a:extLst>
            </p:cNvPr>
            <p:cNvGrpSpPr/>
            <p:nvPr/>
          </p:nvGrpSpPr>
          <p:grpSpPr>
            <a:xfrm>
              <a:off x="1646304" y="4325614"/>
              <a:ext cx="454637" cy="1622612"/>
              <a:chOff x="4547806" y="3307976"/>
              <a:chExt cx="454637" cy="1622612"/>
            </a:xfrm>
            <a:grpFill/>
          </p:grpSpPr>
          <p:sp>
            <p:nvSpPr>
              <p:cNvPr id="27" name="三角形 23">
                <a:extLst>
                  <a:ext uri="{FF2B5EF4-FFF2-40B4-BE49-F238E27FC236}">
                    <a16:creationId xmlns:a16="http://schemas.microsoft.com/office/drawing/2014/main" id="{EE3EE381-A089-4CCB-A942-BF728F519E4E}"/>
                  </a:ext>
                </a:extLst>
              </p:cNvPr>
              <p:cNvSpPr/>
              <p:nvPr/>
            </p:nvSpPr>
            <p:spPr>
              <a:xfrm rot="3037104">
                <a:off x="4831731" y="3539844"/>
                <a:ext cx="51862" cy="289562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1862" h="289562">
                    <a:moveTo>
                      <a:pt x="0" y="262706"/>
                    </a:moveTo>
                    <a:lnTo>
                      <a:pt x="25762" y="0"/>
                    </a:lnTo>
                    <a:lnTo>
                      <a:pt x="51862" y="289562"/>
                    </a:lnTo>
                    <a:lnTo>
                      <a:pt x="0" y="2627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三角形 23">
                <a:extLst>
                  <a:ext uri="{FF2B5EF4-FFF2-40B4-BE49-F238E27FC236}">
                    <a16:creationId xmlns:a16="http://schemas.microsoft.com/office/drawing/2014/main" id="{7A0F5FA0-CCB8-4BCF-8545-D04580A306CA}"/>
                  </a:ext>
                </a:extLst>
              </p:cNvPr>
              <p:cNvSpPr/>
              <p:nvPr/>
            </p:nvSpPr>
            <p:spPr>
              <a:xfrm rot="18562896" flipH="1">
                <a:off x="4651256" y="3417184"/>
                <a:ext cx="43379" cy="250279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  <a:gd name="connsiteX0-9" fmla="*/ 0 w 74970"/>
                  <a:gd name="connsiteY0-10" fmla="*/ 262706 h 283907"/>
                  <a:gd name="connsiteX1-11" fmla="*/ 25762 w 74970"/>
                  <a:gd name="connsiteY1-12" fmla="*/ 0 h 283907"/>
                  <a:gd name="connsiteX2-13" fmla="*/ 74970 w 74970"/>
                  <a:gd name="connsiteY2-14" fmla="*/ 283907 h 283907"/>
                  <a:gd name="connsiteX3-15" fmla="*/ 0 w 74970"/>
                  <a:gd name="connsiteY3-16" fmla="*/ 262706 h 283907"/>
                  <a:gd name="connsiteX0-17" fmla="*/ 0 w 72226"/>
                  <a:gd name="connsiteY0-18" fmla="*/ 221868 h 283907"/>
                  <a:gd name="connsiteX1-19" fmla="*/ 23018 w 72226"/>
                  <a:gd name="connsiteY1-20" fmla="*/ 0 h 283907"/>
                  <a:gd name="connsiteX2-21" fmla="*/ 72226 w 72226"/>
                  <a:gd name="connsiteY2-22" fmla="*/ 283907 h 283907"/>
                  <a:gd name="connsiteX3-23" fmla="*/ 0 w 72226"/>
                  <a:gd name="connsiteY3-24" fmla="*/ 221868 h 283907"/>
                  <a:gd name="connsiteX0-25" fmla="*/ 6403 w 49208"/>
                  <a:gd name="connsiteY0-26" fmla="*/ 246018 h 283907"/>
                  <a:gd name="connsiteX1-27" fmla="*/ 0 w 49208"/>
                  <a:gd name="connsiteY1-28" fmla="*/ 0 h 283907"/>
                  <a:gd name="connsiteX2-29" fmla="*/ 49208 w 49208"/>
                  <a:gd name="connsiteY2-30" fmla="*/ 283907 h 283907"/>
                  <a:gd name="connsiteX3-31" fmla="*/ 6403 w 49208"/>
                  <a:gd name="connsiteY3-32" fmla="*/ 246018 h 2839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208" h="283907">
                    <a:moveTo>
                      <a:pt x="6403" y="246018"/>
                    </a:moveTo>
                    <a:lnTo>
                      <a:pt x="0" y="0"/>
                    </a:lnTo>
                    <a:lnTo>
                      <a:pt x="49208" y="283907"/>
                    </a:lnTo>
                    <a:lnTo>
                      <a:pt x="6403" y="2460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三角形 48">
                <a:extLst>
                  <a:ext uri="{FF2B5EF4-FFF2-40B4-BE49-F238E27FC236}">
                    <a16:creationId xmlns:a16="http://schemas.microsoft.com/office/drawing/2014/main" id="{9298267C-5EA7-47F5-B19E-CAF803691AD4}"/>
                  </a:ext>
                </a:extLst>
              </p:cNvPr>
              <p:cNvSpPr/>
              <p:nvPr/>
            </p:nvSpPr>
            <p:spPr>
              <a:xfrm>
                <a:off x="4688541" y="3307976"/>
                <a:ext cx="125507" cy="1622612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组 44">
              <a:extLst>
                <a:ext uri="{FF2B5EF4-FFF2-40B4-BE49-F238E27FC236}">
                  <a16:creationId xmlns:a16="http://schemas.microsoft.com/office/drawing/2014/main" id="{D568A848-08B3-4D6D-9B7F-97EEB936AFB1}"/>
                </a:ext>
              </a:extLst>
            </p:cNvPr>
            <p:cNvGrpSpPr/>
            <p:nvPr/>
          </p:nvGrpSpPr>
          <p:grpSpPr>
            <a:xfrm>
              <a:off x="894643" y="2815233"/>
              <a:ext cx="2091040" cy="1756840"/>
              <a:chOff x="933565" y="2815233"/>
              <a:chExt cx="2091040" cy="1756840"/>
            </a:xfrm>
            <a:grpFill/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09DF54-82D3-46C1-8494-43F7705C940B}"/>
                  </a:ext>
                </a:extLst>
              </p:cNvPr>
              <p:cNvSpPr/>
              <p:nvPr/>
            </p:nvSpPr>
            <p:spPr>
              <a:xfrm>
                <a:off x="933565" y="3362398"/>
                <a:ext cx="2091040" cy="12096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01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考勤制度简介       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02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新员工管理制度简介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03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薪酬与福利          </a:t>
                </a:r>
              </a:p>
              <a:p>
                <a:pPr lvl="0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04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劳动合同说明</a:t>
                </a:r>
                <a:endParaRPr lang="zh-CN" altLang="en-US" sz="14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D622428-FE8A-4554-8EDA-1DFB62DC08AA}"/>
                  </a:ext>
                </a:extLst>
              </p:cNvPr>
              <p:cNvSpPr/>
              <p:nvPr/>
            </p:nvSpPr>
            <p:spPr>
              <a:xfrm>
                <a:off x="1261561" y="2815233"/>
                <a:ext cx="1467068" cy="4996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en-US" sz="2000" b="1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制度概述篇</a:t>
                </a:r>
              </a:p>
            </p:txBody>
          </p:sp>
        </p:grpSp>
      </p:grpSp>
      <p:grpSp>
        <p:nvGrpSpPr>
          <p:cNvPr id="29" name="组 9">
            <a:extLst>
              <a:ext uri="{FF2B5EF4-FFF2-40B4-BE49-F238E27FC236}">
                <a16:creationId xmlns:a16="http://schemas.microsoft.com/office/drawing/2014/main" id="{7E3A3BBE-111F-4ADD-816B-B08B8794D131}"/>
              </a:ext>
            </a:extLst>
          </p:cNvPr>
          <p:cNvGrpSpPr/>
          <p:nvPr/>
        </p:nvGrpSpPr>
        <p:grpSpPr>
          <a:xfrm>
            <a:off x="827143" y="2318040"/>
            <a:ext cx="2492188" cy="3509826"/>
            <a:chOff x="627529" y="2438400"/>
            <a:chExt cx="2492188" cy="3509826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69B445F-4B80-4BB8-8967-990BD4F3848C}"/>
                </a:ext>
              </a:extLst>
            </p:cNvPr>
            <p:cNvSpPr/>
            <p:nvPr/>
          </p:nvSpPr>
          <p:spPr>
            <a:xfrm>
              <a:off x="627529" y="2438400"/>
              <a:ext cx="2492188" cy="249218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组 6">
              <a:extLst>
                <a:ext uri="{FF2B5EF4-FFF2-40B4-BE49-F238E27FC236}">
                  <a16:creationId xmlns:a16="http://schemas.microsoft.com/office/drawing/2014/main" id="{6E4AA8C6-BD11-4E72-BA23-29500635BB85}"/>
                </a:ext>
              </a:extLst>
            </p:cNvPr>
            <p:cNvGrpSpPr/>
            <p:nvPr/>
          </p:nvGrpSpPr>
          <p:grpSpPr>
            <a:xfrm>
              <a:off x="1646304" y="4325614"/>
              <a:ext cx="454637" cy="1622612"/>
              <a:chOff x="4547806" y="3307976"/>
              <a:chExt cx="454637" cy="1622612"/>
            </a:xfrm>
          </p:grpSpPr>
          <p:sp>
            <p:nvSpPr>
              <p:cNvPr id="35" name="三角形 5">
                <a:extLst>
                  <a:ext uri="{FF2B5EF4-FFF2-40B4-BE49-F238E27FC236}">
                    <a16:creationId xmlns:a16="http://schemas.microsoft.com/office/drawing/2014/main" id="{C0D264A1-8E3A-48CE-9C15-E27ED8A19EBA}"/>
                  </a:ext>
                </a:extLst>
              </p:cNvPr>
              <p:cNvSpPr/>
              <p:nvPr/>
            </p:nvSpPr>
            <p:spPr>
              <a:xfrm>
                <a:off x="4688541" y="3307976"/>
                <a:ext cx="125507" cy="1622612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三角形 23">
                <a:extLst>
                  <a:ext uri="{FF2B5EF4-FFF2-40B4-BE49-F238E27FC236}">
                    <a16:creationId xmlns:a16="http://schemas.microsoft.com/office/drawing/2014/main" id="{0CEFF96F-FD7B-4B85-B52E-F22E68DB1D65}"/>
                  </a:ext>
                </a:extLst>
              </p:cNvPr>
              <p:cNvSpPr/>
              <p:nvPr/>
            </p:nvSpPr>
            <p:spPr>
              <a:xfrm rot="3037104">
                <a:off x="4831731" y="3539844"/>
                <a:ext cx="51862" cy="289562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1862" h="289562">
                    <a:moveTo>
                      <a:pt x="0" y="262706"/>
                    </a:moveTo>
                    <a:lnTo>
                      <a:pt x="25762" y="0"/>
                    </a:lnTo>
                    <a:lnTo>
                      <a:pt x="51862" y="289562"/>
                    </a:lnTo>
                    <a:lnTo>
                      <a:pt x="0" y="26270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三角形 23">
                <a:extLst>
                  <a:ext uri="{FF2B5EF4-FFF2-40B4-BE49-F238E27FC236}">
                    <a16:creationId xmlns:a16="http://schemas.microsoft.com/office/drawing/2014/main" id="{C606FD39-070F-4DC2-A4CD-9AE880283E8E}"/>
                  </a:ext>
                </a:extLst>
              </p:cNvPr>
              <p:cNvSpPr/>
              <p:nvPr/>
            </p:nvSpPr>
            <p:spPr>
              <a:xfrm rot="18562896" flipH="1">
                <a:off x="4651256" y="3417184"/>
                <a:ext cx="43379" cy="250279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  <a:gd name="connsiteX0-9" fmla="*/ 0 w 74970"/>
                  <a:gd name="connsiteY0-10" fmla="*/ 262706 h 283907"/>
                  <a:gd name="connsiteX1-11" fmla="*/ 25762 w 74970"/>
                  <a:gd name="connsiteY1-12" fmla="*/ 0 h 283907"/>
                  <a:gd name="connsiteX2-13" fmla="*/ 74970 w 74970"/>
                  <a:gd name="connsiteY2-14" fmla="*/ 283907 h 283907"/>
                  <a:gd name="connsiteX3-15" fmla="*/ 0 w 74970"/>
                  <a:gd name="connsiteY3-16" fmla="*/ 262706 h 283907"/>
                  <a:gd name="connsiteX0-17" fmla="*/ 0 w 72226"/>
                  <a:gd name="connsiteY0-18" fmla="*/ 221868 h 283907"/>
                  <a:gd name="connsiteX1-19" fmla="*/ 23018 w 72226"/>
                  <a:gd name="connsiteY1-20" fmla="*/ 0 h 283907"/>
                  <a:gd name="connsiteX2-21" fmla="*/ 72226 w 72226"/>
                  <a:gd name="connsiteY2-22" fmla="*/ 283907 h 283907"/>
                  <a:gd name="connsiteX3-23" fmla="*/ 0 w 72226"/>
                  <a:gd name="connsiteY3-24" fmla="*/ 221868 h 283907"/>
                  <a:gd name="connsiteX0-25" fmla="*/ 6403 w 49208"/>
                  <a:gd name="connsiteY0-26" fmla="*/ 246018 h 283907"/>
                  <a:gd name="connsiteX1-27" fmla="*/ 0 w 49208"/>
                  <a:gd name="connsiteY1-28" fmla="*/ 0 h 283907"/>
                  <a:gd name="connsiteX2-29" fmla="*/ 49208 w 49208"/>
                  <a:gd name="connsiteY2-30" fmla="*/ 283907 h 283907"/>
                  <a:gd name="connsiteX3-31" fmla="*/ 6403 w 49208"/>
                  <a:gd name="connsiteY3-32" fmla="*/ 246018 h 2839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208" h="283907">
                    <a:moveTo>
                      <a:pt x="6403" y="246018"/>
                    </a:moveTo>
                    <a:lnTo>
                      <a:pt x="0" y="0"/>
                    </a:lnTo>
                    <a:lnTo>
                      <a:pt x="49208" y="283907"/>
                    </a:lnTo>
                    <a:lnTo>
                      <a:pt x="6403" y="24601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组 7">
              <a:extLst>
                <a:ext uri="{FF2B5EF4-FFF2-40B4-BE49-F238E27FC236}">
                  <a16:creationId xmlns:a16="http://schemas.microsoft.com/office/drawing/2014/main" id="{F6765B2C-AC39-4467-BEBC-B8C073C8944C}"/>
                </a:ext>
              </a:extLst>
            </p:cNvPr>
            <p:cNvGrpSpPr/>
            <p:nvPr/>
          </p:nvGrpSpPr>
          <p:grpSpPr>
            <a:xfrm>
              <a:off x="939059" y="2815233"/>
              <a:ext cx="2032959" cy="1775443"/>
              <a:chOff x="977981" y="2815233"/>
              <a:chExt cx="2032959" cy="177544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E0C7843-9829-4DA6-A87B-CE75B64E680F}"/>
                  </a:ext>
                </a:extLst>
              </p:cNvPr>
              <p:cNvSpPr/>
              <p:nvPr/>
            </p:nvSpPr>
            <p:spPr>
              <a:xfrm>
                <a:off x="977981" y="3381001"/>
                <a:ext cx="2032959" cy="1209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01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新员工致辞      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02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公司简介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03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产品方向          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04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组织框架</a:t>
                </a:r>
                <a:endParaRPr lang="zh-CN" altLang="en-US" sz="14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551394B-B00D-410E-A4C9-73529F42EB84}"/>
                  </a:ext>
                </a:extLst>
              </p:cNvPr>
              <p:cNvSpPr/>
              <p:nvPr/>
            </p:nvSpPr>
            <p:spPr>
              <a:xfrm>
                <a:off x="1179011" y="2815233"/>
                <a:ext cx="1467068" cy="50552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公司概况篇</a:t>
                </a:r>
                <a:endParaRPr lang="en-US" altLang="zh-CN" sz="2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8" name="组 30">
            <a:extLst>
              <a:ext uri="{FF2B5EF4-FFF2-40B4-BE49-F238E27FC236}">
                <a16:creationId xmlns:a16="http://schemas.microsoft.com/office/drawing/2014/main" id="{67991607-09E9-48CC-8FE5-2A0D88CD57F6}"/>
              </a:ext>
            </a:extLst>
          </p:cNvPr>
          <p:cNvGrpSpPr/>
          <p:nvPr/>
        </p:nvGrpSpPr>
        <p:grpSpPr>
          <a:xfrm>
            <a:off x="3089716" y="2053605"/>
            <a:ext cx="3021058" cy="3774261"/>
            <a:chOff x="363094" y="2173965"/>
            <a:chExt cx="3021058" cy="3774261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B8DDD10-1B41-491C-88F4-56971F6DF988}"/>
                </a:ext>
              </a:extLst>
            </p:cNvPr>
            <p:cNvSpPr/>
            <p:nvPr/>
          </p:nvSpPr>
          <p:spPr>
            <a:xfrm>
              <a:off x="363094" y="2173965"/>
              <a:ext cx="3021058" cy="302105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0" name="组 32">
              <a:extLst>
                <a:ext uri="{FF2B5EF4-FFF2-40B4-BE49-F238E27FC236}">
                  <a16:creationId xmlns:a16="http://schemas.microsoft.com/office/drawing/2014/main" id="{F6386993-35C7-43BA-88C4-AC871B336F56}"/>
                </a:ext>
              </a:extLst>
            </p:cNvPr>
            <p:cNvGrpSpPr/>
            <p:nvPr/>
          </p:nvGrpSpPr>
          <p:grpSpPr>
            <a:xfrm>
              <a:off x="1646304" y="4325614"/>
              <a:ext cx="454637" cy="1622612"/>
              <a:chOff x="4547806" y="3307976"/>
              <a:chExt cx="454637" cy="1622612"/>
            </a:xfrm>
          </p:grpSpPr>
          <p:sp>
            <p:nvSpPr>
              <p:cNvPr id="44" name="三角形 36">
                <a:extLst>
                  <a:ext uri="{FF2B5EF4-FFF2-40B4-BE49-F238E27FC236}">
                    <a16:creationId xmlns:a16="http://schemas.microsoft.com/office/drawing/2014/main" id="{1CBD8175-6D43-4141-8530-CF9E7F03B49A}"/>
                  </a:ext>
                </a:extLst>
              </p:cNvPr>
              <p:cNvSpPr/>
              <p:nvPr/>
            </p:nvSpPr>
            <p:spPr>
              <a:xfrm>
                <a:off x="4688541" y="3307976"/>
                <a:ext cx="125507" cy="1622612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三角形 23">
                <a:extLst>
                  <a:ext uri="{FF2B5EF4-FFF2-40B4-BE49-F238E27FC236}">
                    <a16:creationId xmlns:a16="http://schemas.microsoft.com/office/drawing/2014/main" id="{02E11787-3CC6-454C-9450-BA8E372BDA1B}"/>
                  </a:ext>
                </a:extLst>
              </p:cNvPr>
              <p:cNvSpPr/>
              <p:nvPr/>
            </p:nvSpPr>
            <p:spPr>
              <a:xfrm rot="3037104">
                <a:off x="4831731" y="3539844"/>
                <a:ext cx="51862" cy="289562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1862" h="289562">
                    <a:moveTo>
                      <a:pt x="0" y="262706"/>
                    </a:moveTo>
                    <a:lnTo>
                      <a:pt x="25762" y="0"/>
                    </a:lnTo>
                    <a:lnTo>
                      <a:pt x="51862" y="289562"/>
                    </a:lnTo>
                    <a:lnTo>
                      <a:pt x="0" y="26270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三角形 23">
                <a:extLst>
                  <a:ext uri="{FF2B5EF4-FFF2-40B4-BE49-F238E27FC236}">
                    <a16:creationId xmlns:a16="http://schemas.microsoft.com/office/drawing/2014/main" id="{91F67325-F85C-4C70-A264-22F9CDB9932C}"/>
                  </a:ext>
                </a:extLst>
              </p:cNvPr>
              <p:cNvSpPr/>
              <p:nvPr/>
            </p:nvSpPr>
            <p:spPr>
              <a:xfrm rot="18562896" flipH="1">
                <a:off x="4651256" y="3417184"/>
                <a:ext cx="43379" cy="250279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  <a:gd name="connsiteX0-9" fmla="*/ 0 w 74970"/>
                  <a:gd name="connsiteY0-10" fmla="*/ 262706 h 283907"/>
                  <a:gd name="connsiteX1-11" fmla="*/ 25762 w 74970"/>
                  <a:gd name="connsiteY1-12" fmla="*/ 0 h 283907"/>
                  <a:gd name="connsiteX2-13" fmla="*/ 74970 w 74970"/>
                  <a:gd name="connsiteY2-14" fmla="*/ 283907 h 283907"/>
                  <a:gd name="connsiteX3-15" fmla="*/ 0 w 74970"/>
                  <a:gd name="connsiteY3-16" fmla="*/ 262706 h 283907"/>
                  <a:gd name="connsiteX0-17" fmla="*/ 0 w 72226"/>
                  <a:gd name="connsiteY0-18" fmla="*/ 221868 h 283907"/>
                  <a:gd name="connsiteX1-19" fmla="*/ 23018 w 72226"/>
                  <a:gd name="connsiteY1-20" fmla="*/ 0 h 283907"/>
                  <a:gd name="connsiteX2-21" fmla="*/ 72226 w 72226"/>
                  <a:gd name="connsiteY2-22" fmla="*/ 283907 h 283907"/>
                  <a:gd name="connsiteX3-23" fmla="*/ 0 w 72226"/>
                  <a:gd name="connsiteY3-24" fmla="*/ 221868 h 283907"/>
                  <a:gd name="connsiteX0-25" fmla="*/ 6403 w 49208"/>
                  <a:gd name="connsiteY0-26" fmla="*/ 246018 h 283907"/>
                  <a:gd name="connsiteX1-27" fmla="*/ 0 w 49208"/>
                  <a:gd name="connsiteY1-28" fmla="*/ 0 h 283907"/>
                  <a:gd name="connsiteX2-29" fmla="*/ 49208 w 49208"/>
                  <a:gd name="connsiteY2-30" fmla="*/ 283907 h 283907"/>
                  <a:gd name="connsiteX3-31" fmla="*/ 6403 w 49208"/>
                  <a:gd name="connsiteY3-32" fmla="*/ 246018 h 2839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208" h="283907">
                    <a:moveTo>
                      <a:pt x="6403" y="246018"/>
                    </a:moveTo>
                    <a:lnTo>
                      <a:pt x="0" y="0"/>
                    </a:lnTo>
                    <a:lnTo>
                      <a:pt x="49208" y="283907"/>
                    </a:lnTo>
                    <a:lnTo>
                      <a:pt x="6403" y="24601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组 33">
              <a:extLst>
                <a:ext uri="{FF2B5EF4-FFF2-40B4-BE49-F238E27FC236}">
                  <a16:creationId xmlns:a16="http://schemas.microsoft.com/office/drawing/2014/main" id="{2CA386B7-DF70-4627-849F-7AD7AC62716C}"/>
                </a:ext>
              </a:extLst>
            </p:cNvPr>
            <p:cNvGrpSpPr/>
            <p:nvPr/>
          </p:nvGrpSpPr>
          <p:grpSpPr>
            <a:xfrm>
              <a:off x="857144" y="2815233"/>
              <a:ext cx="2032959" cy="1529730"/>
              <a:chOff x="896066" y="2815233"/>
              <a:chExt cx="2032959" cy="1529730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BC75726-B279-4358-8582-F51263CB774C}"/>
                  </a:ext>
                </a:extLst>
              </p:cNvPr>
              <p:cNvSpPr/>
              <p:nvPr/>
            </p:nvSpPr>
            <p:spPr>
              <a:xfrm>
                <a:off x="896066" y="3435611"/>
                <a:ext cx="2032959" cy="9093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01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报到资料准备     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02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入职当天报到流程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03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温馨提示</a:t>
                </a:r>
                <a:endParaRPr lang="zh-CN" altLang="en-US" sz="14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D21DCC6-398A-45A2-8B1A-ED07A6346AF1}"/>
                  </a:ext>
                </a:extLst>
              </p:cNvPr>
              <p:cNvSpPr/>
              <p:nvPr/>
            </p:nvSpPr>
            <p:spPr>
              <a:xfrm>
                <a:off x="1179011" y="2815233"/>
                <a:ext cx="1467068" cy="50552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入职指引篇</a:t>
                </a:r>
                <a:endPara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7" name="组 53">
            <a:extLst>
              <a:ext uri="{FF2B5EF4-FFF2-40B4-BE49-F238E27FC236}">
                <a16:creationId xmlns:a16="http://schemas.microsoft.com/office/drawing/2014/main" id="{1BDBFAB4-A454-4CE1-9B14-E2D88FA39CD5}"/>
              </a:ext>
            </a:extLst>
          </p:cNvPr>
          <p:cNvGrpSpPr/>
          <p:nvPr/>
        </p:nvGrpSpPr>
        <p:grpSpPr>
          <a:xfrm>
            <a:off x="8195500" y="2274800"/>
            <a:ext cx="2519078" cy="3553066"/>
            <a:chOff x="584289" y="2395160"/>
            <a:chExt cx="2578668" cy="3553066"/>
          </a:xfrm>
          <a:solidFill>
            <a:schemeClr val="tx2"/>
          </a:solidFill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53ED04EF-B7A3-4C34-9203-E429A12AB56A}"/>
                </a:ext>
              </a:extLst>
            </p:cNvPr>
            <p:cNvSpPr/>
            <p:nvPr/>
          </p:nvSpPr>
          <p:spPr>
            <a:xfrm>
              <a:off x="584289" y="2395160"/>
              <a:ext cx="2578668" cy="25786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组 55">
              <a:extLst>
                <a:ext uri="{FF2B5EF4-FFF2-40B4-BE49-F238E27FC236}">
                  <a16:creationId xmlns:a16="http://schemas.microsoft.com/office/drawing/2014/main" id="{616DBD86-CDFF-44FF-9D6B-CE9EED830B47}"/>
                </a:ext>
              </a:extLst>
            </p:cNvPr>
            <p:cNvGrpSpPr/>
            <p:nvPr/>
          </p:nvGrpSpPr>
          <p:grpSpPr>
            <a:xfrm>
              <a:off x="1646304" y="4325614"/>
              <a:ext cx="454637" cy="1622612"/>
              <a:chOff x="4547806" y="3307976"/>
              <a:chExt cx="454637" cy="1622612"/>
            </a:xfrm>
            <a:grpFill/>
          </p:grpSpPr>
          <p:sp>
            <p:nvSpPr>
              <p:cNvPr id="54" name="三角形 23">
                <a:extLst>
                  <a:ext uri="{FF2B5EF4-FFF2-40B4-BE49-F238E27FC236}">
                    <a16:creationId xmlns:a16="http://schemas.microsoft.com/office/drawing/2014/main" id="{FFDF26DF-9399-4449-881C-FAECA348B760}"/>
                  </a:ext>
                </a:extLst>
              </p:cNvPr>
              <p:cNvSpPr/>
              <p:nvPr/>
            </p:nvSpPr>
            <p:spPr>
              <a:xfrm rot="3037104">
                <a:off x="4831731" y="3539844"/>
                <a:ext cx="51862" cy="289562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1862" h="289562">
                    <a:moveTo>
                      <a:pt x="0" y="262706"/>
                    </a:moveTo>
                    <a:lnTo>
                      <a:pt x="25762" y="0"/>
                    </a:lnTo>
                    <a:lnTo>
                      <a:pt x="51862" y="289562"/>
                    </a:lnTo>
                    <a:lnTo>
                      <a:pt x="0" y="2627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三角形 23">
                <a:extLst>
                  <a:ext uri="{FF2B5EF4-FFF2-40B4-BE49-F238E27FC236}">
                    <a16:creationId xmlns:a16="http://schemas.microsoft.com/office/drawing/2014/main" id="{B92F244B-5418-40CA-88B1-B85345EF9560}"/>
                  </a:ext>
                </a:extLst>
              </p:cNvPr>
              <p:cNvSpPr/>
              <p:nvPr/>
            </p:nvSpPr>
            <p:spPr>
              <a:xfrm rot="18562896" flipH="1">
                <a:off x="4651256" y="3417184"/>
                <a:ext cx="43379" cy="250279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  <a:gd name="connsiteX0-9" fmla="*/ 0 w 74970"/>
                  <a:gd name="connsiteY0-10" fmla="*/ 262706 h 283907"/>
                  <a:gd name="connsiteX1-11" fmla="*/ 25762 w 74970"/>
                  <a:gd name="connsiteY1-12" fmla="*/ 0 h 283907"/>
                  <a:gd name="connsiteX2-13" fmla="*/ 74970 w 74970"/>
                  <a:gd name="connsiteY2-14" fmla="*/ 283907 h 283907"/>
                  <a:gd name="connsiteX3-15" fmla="*/ 0 w 74970"/>
                  <a:gd name="connsiteY3-16" fmla="*/ 262706 h 283907"/>
                  <a:gd name="connsiteX0-17" fmla="*/ 0 w 72226"/>
                  <a:gd name="connsiteY0-18" fmla="*/ 221868 h 283907"/>
                  <a:gd name="connsiteX1-19" fmla="*/ 23018 w 72226"/>
                  <a:gd name="connsiteY1-20" fmla="*/ 0 h 283907"/>
                  <a:gd name="connsiteX2-21" fmla="*/ 72226 w 72226"/>
                  <a:gd name="connsiteY2-22" fmla="*/ 283907 h 283907"/>
                  <a:gd name="connsiteX3-23" fmla="*/ 0 w 72226"/>
                  <a:gd name="connsiteY3-24" fmla="*/ 221868 h 283907"/>
                  <a:gd name="connsiteX0-25" fmla="*/ 6403 w 49208"/>
                  <a:gd name="connsiteY0-26" fmla="*/ 246018 h 283907"/>
                  <a:gd name="connsiteX1-27" fmla="*/ 0 w 49208"/>
                  <a:gd name="connsiteY1-28" fmla="*/ 0 h 283907"/>
                  <a:gd name="connsiteX2-29" fmla="*/ 49208 w 49208"/>
                  <a:gd name="connsiteY2-30" fmla="*/ 283907 h 283907"/>
                  <a:gd name="connsiteX3-31" fmla="*/ 6403 w 49208"/>
                  <a:gd name="connsiteY3-32" fmla="*/ 246018 h 2839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208" h="283907">
                    <a:moveTo>
                      <a:pt x="6403" y="246018"/>
                    </a:moveTo>
                    <a:lnTo>
                      <a:pt x="0" y="0"/>
                    </a:lnTo>
                    <a:lnTo>
                      <a:pt x="49208" y="283907"/>
                    </a:lnTo>
                    <a:lnTo>
                      <a:pt x="6403" y="2460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三角形 60">
                <a:extLst>
                  <a:ext uri="{FF2B5EF4-FFF2-40B4-BE49-F238E27FC236}">
                    <a16:creationId xmlns:a16="http://schemas.microsoft.com/office/drawing/2014/main" id="{3CF56BFA-5E4A-4DC2-8C9F-2B68D80C1519}"/>
                  </a:ext>
                </a:extLst>
              </p:cNvPr>
              <p:cNvSpPr/>
              <p:nvPr/>
            </p:nvSpPr>
            <p:spPr>
              <a:xfrm>
                <a:off x="4688541" y="3307976"/>
                <a:ext cx="125507" cy="1622612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组 57">
              <a:extLst>
                <a:ext uri="{FF2B5EF4-FFF2-40B4-BE49-F238E27FC236}">
                  <a16:creationId xmlns:a16="http://schemas.microsoft.com/office/drawing/2014/main" id="{AFEE9CC5-A035-49C8-A6BC-49BCD97D2DAC}"/>
                </a:ext>
              </a:extLst>
            </p:cNvPr>
            <p:cNvGrpSpPr/>
            <p:nvPr/>
          </p:nvGrpSpPr>
          <p:grpSpPr>
            <a:xfrm>
              <a:off x="951124" y="2815233"/>
              <a:ext cx="2032959" cy="1762743"/>
              <a:chOff x="990046" y="2815233"/>
              <a:chExt cx="2032959" cy="1762743"/>
            </a:xfrm>
            <a:grpFill/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7339D58-5462-4DB1-8CCC-65FD5B89E0C9}"/>
                  </a:ext>
                </a:extLst>
              </p:cNvPr>
              <p:cNvSpPr/>
              <p:nvPr/>
            </p:nvSpPr>
            <p:spPr>
              <a:xfrm>
                <a:off x="990046" y="3368301"/>
                <a:ext cx="2032959" cy="120967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01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饮食            </a:t>
                </a:r>
              </a:p>
              <a:p>
                <a:pPr lvl="0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02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交通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03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生活            </a:t>
                </a:r>
              </a:p>
              <a:p>
                <a:pPr lvl="0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04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其他</a:t>
                </a:r>
                <a:endParaRPr lang="zh-CN" altLang="en-US" sz="14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6DAC941-5DFD-4675-9265-F03739DAF6AF}"/>
                  </a:ext>
                </a:extLst>
              </p:cNvPr>
              <p:cNvSpPr/>
              <p:nvPr/>
            </p:nvSpPr>
            <p:spPr>
              <a:xfrm>
                <a:off x="1186105" y="2815233"/>
                <a:ext cx="1452880" cy="55308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生活指引篇</a:t>
                </a:r>
              </a:p>
            </p:txBody>
          </p:sp>
        </p:grpSp>
      </p:grpSp>
      <p:grpSp>
        <p:nvGrpSpPr>
          <p:cNvPr id="56" name="组 63">
            <a:extLst>
              <a:ext uri="{FF2B5EF4-FFF2-40B4-BE49-F238E27FC236}">
                <a16:creationId xmlns:a16="http://schemas.microsoft.com/office/drawing/2014/main" id="{C73DF1C8-9A36-453E-96A6-7E6B1B52830D}"/>
              </a:ext>
            </a:extLst>
          </p:cNvPr>
          <p:cNvGrpSpPr/>
          <p:nvPr/>
        </p:nvGrpSpPr>
        <p:grpSpPr>
          <a:xfrm>
            <a:off x="10017014" y="4205253"/>
            <a:ext cx="1032469" cy="1605509"/>
            <a:chOff x="1106672" y="3699830"/>
            <a:chExt cx="1533902" cy="2385247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B34D8AF-DC4A-4696-B631-5BAD3413DE1A}"/>
                </a:ext>
              </a:extLst>
            </p:cNvPr>
            <p:cNvSpPr/>
            <p:nvPr/>
          </p:nvSpPr>
          <p:spPr>
            <a:xfrm>
              <a:off x="1106672" y="3699830"/>
              <a:ext cx="1533902" cy="15339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8" name="组 65">
              <a:extLst>
                <a:ext uri="{FF2B5EF4-FFF2-40B4-BE49-F238E27FC236}">
                  <a16:creationId xmlns:a16="http://schemas.microsoft.com/office/drawing/2014/main" id="{E01B2A3D-BE34-43E8-9F9D-358AB22067C0}"/>
                </a:ext>
              </a:extLst>
            </p:cNvPr>
            <p:cNvGrpSpPr/>
            <p:nvPr/>
          </p:nvGrpSpPr>
          <p:grpSpPr>
            <a:xfrm>
              <a:off x="1646304" y="4325613"/>
              <a:ext cx="454637" cy="1759464"/>
              <a:chOff x="4547806" y="3307975"/>
              <a:chExt cx="454637" cy="1759464"/>
            </a:xfrm>
          </p:grpSpPr>
          <p:sp>
            <p:nvSpPr>
              <p:cNvPr id="59" name="三角形 69">
                <a:extLst>
                  <a:ext uri="{FF2B5EF4-FFF2-40B4-BE49-F238E27FC236}">
                    <a16:creationId xmlns:a16="http://schemas.microsoft.com/office/drawing/2014/main" id="{CBF90A4C-53A8-459C-9A77-516DD58763C3}"/>
                  </a:ext>
                </a:extLst>
              </p:cNvPr>
              <p:cNvSpPr/>
              <p:nvPr/>
            </p:nvSpPr>
            <p:spPr>
              <a:xfrm>
                <a:off x="4688541" y="3307975"/>
                <a:ext cx="158831" cy="1759464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三角形 23">
                <a:extLst>
                  <a:ext uri="{FF2B5EF4-FFF2-40B4-BE49-F238E27FC236}">
                    <a16:creationId xmlns:a16="http://schemas.microsoft.com/office/drawing/2014/main" id="{94F7B48C-D7D4-4FF5-B933-29FD4D17CAA6}"/>
                  </a:ext>
                </a:extLst>
              </p:cNvPr>
              <p:cNvSpPr/>
              <p:nvPr/>
            </p:nvSpPr>
            <p:spPr>
              <a:xfrm rot="3037104">
                <a:off x="4831731" y="3539844"/>
                <a:ext cx="51862" cy="289562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1862" h="289562">
                    <a:moveTo>
                      <a:pt x="0" y="262706"/>
                    </a:moveTo>
                    <a:lnTo>
                      <a:pt x="25762" y="0"/>
                    </a:lnTo>
                    <a:lnTo>
                      <a:pt x="51862" y="289562"/>
                    </a:lnTo>
                    <a:lnTo>
                      <a:pt x="0" y="26270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三角形 23">
                <a:extLst>
                  <a:ext uri="{FF2B5EF4-FFF2-40B4-BE49-F238E27FC236}">
                    <a16:creationId xmlns:a16="http://schemas.microsoft.com/office/drawing/2014/main" id="{17750525-C0CE-4708-9207-84B46D6FC1F4}"/>
                  </a:ext>
                </a:extLst>
              </p:cNvPr>
              <p:cNvSpPr/>
              <p:nvPr/>
            </p:nvSpPr>
            <p:spPr>
              <a:xfrm rot="18562896" flipH="1">
                <a:off x="4651256" y="3417184"/>
                <a:ext cx="43379" cy="250279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  <a:gd name="connsiteX0-9" fmla="*/ 0 w 74970"/>
                  <a:gd name="connsiteY0-10" fmla="*/ 262706 h 283907"/>
                  <a:gd name="connsiteX1-11" fmla="*/ 25762 w 74970"/>
                  <a:gd name="connsiteY1-12" fmla="*/ 0 h 283907"/>
                  <a:gd name="connsiteX2-13" fmla="*/ 74970 w 74970"/>
                  <a:gd name="connsiteY2-14" fmla="*/ 283907 h 283907"/>
                  <a:gd name="connsiteX3-15" fmla="*/ 0 w 74970"/>
                  <a:gd name="connsiteY3-16" fmla="*/ 262706 h 283907"/>
                  <a:gd name="connsiteX0-17" fmla="*/ 0 w 72226"/>
                  <a:gd name="connsiteY0-18" fmla="*/ 221868 h 283907"/>
                  <a:gd name="connsiteX1-19" fmla="*/ 23018 w 72226"/>
                  <a:gd name="connsiteY1-20" fmla="*/ 0 h 283907"/>
                  <a:gd name="connsiteX2-21" fmla="*/ 72226 w 72226"/>
                  <a:gd name="connsiteY2-22" fmla="*/ 283907 h 283907"/>
                  <a:gd name="connsiteX3-23" fmla="*/ 0 w 72226"/>
                  <a:gd name="connsiteY3-24" fmla="*/ 221868 h 283907"/>
                  <a:gd name="connsiteX0-25" fmla="*/ 6403 w 49208"/>
                  <a:gd name="connsiteY0-26" fmla="*/ 246018 h 283907"/>
                  <a:gd name="connsiteX1-27" fmla="*/ 0 w 49208"/>
                  <a:gd name="connsiteY1-28" fmla="*/ 0 h 283907"/>
                  <a:gd name="connsiteX2-29" fmla="*/ 49208 w 49208"/>
                  <a:gd name="connsiteY2-30" fmla="*/ 283907 h 283907"/>
                  <a:gd name="connsiteX3-31" fmla="*/ 6403 w 49208"/>
                  <a:gd name="connsiteY3-32" fmla="*/ 246018 h 2839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208" h="283907">
                    <a:moveTo>
                      <a:pt x="6403" y="246018"/>
                    </a:moveTo>
                    <a:lnTo>
                      <a:pt x="0" y="0"/>
                    </a:lnTo>
                    <a:lnTo>
                      <a:pt x="49208" y="283907"/>
                    </a:lnTo>
                    <a:lnTo>
                      <a:pt x="6403" y="24601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2" name="组 72">
            <a:extLst>
              <a:ext uri="{FF2B5EF4-FFF2-40B4-BE49-F238E27FC236}">
                <a16:creationId xmlns:a16="http://schemas.microsoft.com/office/drawing/2014/main" id="{11E31A17-56B7-429F-8881-5CE162177958}"/>
              </a:ext>
            </a:extLst>
          </p:cNvPr>
          <p:cNvGrpSpPr/>
          <p:nvPr/>
        </p:nvGrpSpPr>
        <p:grpSpPr>
          <a:xfrm>
            <a:off x="5445624" y="4314471"/>
            <a:ext cx="1032469" cy="1513395"/>
            <a:chOff x="1106672" y="3699830"/>
            <a:chExt cx="1533902" cy="2248396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6195133-A493-49B1-BF3C-5ABF101D6BA4}"/>
                </a:ext>
              </a:extLst>
            </p:cNvPr>
            <p:cNvSpPr/>
            <p:nvPr/>
          </p:nvSpPr>
          <p:spPr>
            <a:xfrm>
              <a:off x="1106672" y="3699830"/>
              <a:ext cx="1533902" cy="15339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组 74">
              <a:extLst>
                <a:ext uri="{FF2B5EF4-FFF2-40B4-BE49-F238E27FC236}">
                  <a16:creationId xmlns:a16="http://schemas.microsoft.com/office/drawing/2014/main" id="{EF2CF928-FEBE-44CB-95CB-3F66312DF46E}"/>
                </a:ext>
              </a:extLst>
            </p:cNvPr>
            <p:cNvGrpSpPr/>
            <p:nvPr/>
          </p:nvGrpSpPr>
          <p:grpSpPr>
            <a:xfrm>
              <a:off x="1646304" y="4325614"/>
              <a:ext cx="454637" cy="1622612"/>
              <a:chOff x="4547806" y="3307976"/>
              <a:chExt cx="454637" cy="1622612"/>
            </a:xfrm>
          </p:grpSpPr>
          <p:sp>
            <p:nvSpPr>
              <p:cNvPr id="65" name="三角形 75">
                <a:extLst>
                  <a:ext uri="{FF2B5EF4-FFF2-40B4-BE49-F238E27FC236}">
                    <a16:creationId xmlns:a16="http://schemas.microsoft.com/office/drawing/2014/main" id="{05F5BF43-6214-4A95-BE55-8084E14CEBA5}"/>
                  </a:ext>
                </a:extLst>
              </p:cNvPr>
              <p:cNvSpPr/>
              <p:nvPr/>
            </p:nvSpPr>
            <p:spPr>
              <a:xfrm>
                <a:off x="4688541" y="3307976"/>
                <a:ext cx="125507" cy="1622612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三角形 23">
                <a:extLst>
                  <a:ext uri="{FF2B5EF4-FFF2-40B4-BE49-F238E27FC236}">
                    <a16:creationId xmlns:a16="http://schemas.microsoft.com/office/drawing/2014/main" id="{89BEF82E-DCA5-4646-A839-61D04067C9ED}"/>
                  </a:ext>
                </a:extLst>
              </p:cNvPr>
              <p:cNvSpPr/>
              <p:nvPr/>
            </p:nvSpPr>
            <p:spPr>
              <a:xfrm rot="3037104">
                <a:off x="4831731" y="3539844"/>
                <a:ext cx="51862" cy="289562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1862" h="289562">
                    <a:moveTo>
                      <a:pt x="0" y="262706"/>
                    </a:moveTo>
                    <a:lnTo>
                      <a:pt x="25762" y="0"/>
                    </a:lnTo>
                    <a:lnTo>
                      <a:pt x="51862" y="289562"/>
                    </a:lnTo>
                    <a:lnTo>
                      <a:pt x="0" y="26270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三角形 23">
                <a:extLst>
                  <a:ext uri="{FF2B5EF4-FFF2-40B4-BE49-F238E27FC236}">
                    <a16:creationId xmlns:a16="http://schemas.microsoft.com/office/drawing/2014/main" id="{FB532868-631E-4F43-9F37-BB5DF7E7516D}"/>
                  </a:ext>
                </a:extLst>
              </p:cNvPr>
              <p:cNvSpPr/>
              <p:nvPr/>
            </p:nvSpPr>
            <p:spPr>
              <a:xfrm rot="18562896" flipH="1">
                <a:off x="4651256" y="3417184"/>
                <a:ext cx="43379" cy="250279"/>
              </a:xfrm>
              <a:custGeom>
                <a:avLst/>
                <a:gdLst>
                  <a:gd name="connsiteX0" fmla="*/ 0 w 52200"/>
                  <a:gd name="connsiteY0" fmla="*/ 289562 h 289562"/>
                  <a:gd name="connsiteX1" fmla="*/ 26100 w 52200"/>
                  <a:gd name="connsiteY1" fmla="*/ 0 h 289562"/>
                  <a:gd name="connsiteX2" fmla="*/ 52200 w 52200"/>
                  <a:gd name="connsiteY2" fmla="*/ 289562 h 289562"/>
                  <a:gd name="connsiteX3" fmla="*/ 0 w 52200"/>
                  <a:gd name="connsiteY3" fmla="*/ 289562 h 289562"/>
                  <a:gd name="connsiteX0-1" fmla="*/ 0 w 51862"/>
                  <a:gd name="connsiteY0-2" fmla="*/ 262706 h 289562"/>
                  <a:gd name="connsiteX1-3" fmla="*/ 25762 w 51862"/>
                  <a:gd name="connsiteY1-4" fmla="*/ 0 h 289562"/>
                  <a:gd name="connsiteX2-5" fmla="*/ 51862 w 51862"/>
                  <a:gd name="connsiteY2-6" fmla="*/ 289562 h 289562"/>
                  <a:gd name="connsiteX3-7" fmla="*/ 0 w 51862"/>
                  <a:gd name="connsiteY3-8" fmla="*/ 262706 h 289562"/>
                  <a:gd name="connsiteX0-9" fmla="*/ 0 w 74970"/>
                  <a:gd name="connsiteY0-10" fmla="*/ 262706 h 283907"/>
                  <a:gd name="connsiteX1-11" fmla="*/ 25762 w 74970"/>
                  <a:gd name="connsiteY1-12" fmla="*/ 0 h 283907"/>
                  <a:gd name="connsiteX2-13" fmla="*/ 74970 w 74970"/>
                  <a:gd name="connsiteY2-14" fmla="*/ 283907 h 283907"/>
                  <a:gd name="connsiteX3-15" fmla="*/ 0 w 74970"/>
                  <a:gd name="connsiteY3-16" fmla="*/ 262706 h 283907"/>
                  <a:gd name="connsiteX0-17" fmla="*/ 0 w 72226"/>
                  <a:gd name="connsiteY0-18" fmla="*/ 221868 h 283907"/>
                  <a:gd name="connsiteX1-19" fmla="*/ 23018 w 72226"/>
                  <a:gd name="connsiteY1-20" fmla="*/ 0 h 283907"/>
                  <a:gd name="connsiteX2-21" fmla="*/ 72226 w 72226"/>
                  <a:gd name="connsiteY2-22" fmla="*/ 283907 h 283907"/>
                  <a:gd name="connsiteX3-23" fmla="*/ 0 w 72226"/>
                  <a:gd name="connsiteY3-24" fmla="*/ 221868 h 283907"/>
                  <a:gd name="connsiteX0-25" fmla="*/ 6403 w 49208"/>
                  <a:gd name="connsiteY0-26" fmla="*/ 246018 h 283907"/>
                  <a:gd name="connsiteX1-27" fmla="*/ 0 w 49208"/>
                  <a:gd name="connsiteY1-28" fmla="*/ 0 h 283907"/>
                  <a:gd name="connsiteX2-29" fmla="*/ 49208 w 49208"/>
                  <a:gd name="connsiteY2-30" fmla="*/ 283907 h 283907"/>
                  <a:gd name="connsiteX3-31" fmla="*/ 6403 w 49208"/>
                  <a:gd name="connsiteY3-32" fmla="*/ 246018 h 2839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9208" h="283907">
                    <a:moveTo>
                      <a:pt x="6403" y="246018"/>
                    </a:moveTo>
                    <a:lnTo>
                      <a:pt x="0" y="0"/>
                    </a:lnTo>
                    <a:lnTo>
                      <a:pt x="49208" y="283907"/>
                    </a:lnTo>
                    <a:lnTo>
                      <a:pt x="6403" y="24601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E7DEA881-4642-41F8-8A74-FDBD030CC2F2}"/>
              </a:ext>
            </a:extLst>
          </p:cNvPr>
          <p:cNvSpPr/>
          <p:nvPr/>
        </p:nvSpPr>
        <p:spPr>
          <a:xfrm>
            <a:off x="-10795" y="5840248"/>
            <a:ext cx="12202795" cy="10177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0" name="三角形 23">
            <a:extLst>
              <a:ext uri="{FF2B5EF4-FFF2-40B4-BE49-F238E27FC236}">
                <a16:creationId xmlns:a16="http://schemas.microsoft.com/office/drawing/2014/main" id="{BF5DFC0C-2907-4286-ACC8-4632E5DA82B4}"/>
              </a:ext>
            </a:extLst>
          </p:cNvPr>
          <p:cNvSpPr/>
          <p:nvPr/>
        </p:nvSpPr>
        <p:spPr>
          <a:xfrm rot="3037104">
            <a:off x="7218084" y="4630472"/>
            <a:ext cx="48762" cy="221951"/>
          </a:xfrm>
          <a:custGeom>
            <a:avLst/>
            <a:gdLst>
              <a:gd name="connsiteX0" fmla="*/ 0 w 52200"/>
              <a:gd name="connsiteY0" fmla="*/ 289562 h 289562"/>
              <a:gd name="connsiteX1" fmla="*/ 26100 w 52200"/>
              <a:gd name="connsiteY1" fmla="*/ 0 h 289562"/>
              <a:gd name="connsiteX2" fmla="*/ 52200 w 52200"/>
              <a:gd name="connsiteY2" fmla="*/ 289562 h 289562"/>
              <a:gd name="connsiteX3" fmla="*/ 0 w 52200"/>
              <a:gd name="connsiteY3" fmla="*/ 289562 h 289562"/>
              <a:gd name="connsiteX0-1" fmla="*/ 0 w 51862"/>
              <a:gd name="connsiteY0-2" fmla="*/ 262706 h 289562"/>
              <a:gd name="connsiteX1-3" fmla="*/ 25762 w 51862"/>
              <a:gd name="connsiteY1-4" fmla="*/ 0 h 289562"/>
              <a:gd name="connsiteX2-5" fmla="*/ 51862 w 51862"/>
              <a:gd name="connsiteY2-6" fmla="*/ 289562 h 289562"/>
              <a:gd name="connsiteX3-7" fmla="*/ 0 w 51862"/>
              <a:gd name="connsiteY3-8" fmla="*/ 262706 h 2895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862" h="289562">
                <a:moveTo>
                  <a:pt x="0" y="262706"/>
                </a:moveTo>
                <a:lnTo>
                  <a:pt x="25762" y="0"/>
                </a:lnTo>
                <a:lnTo>
                  <a:pt x="51862" y="289562"/>
                </a:lnTo>
                <a:lnTo>
                  <a:pt x="0" y="26270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三角形 23">
            <a:extLst>
              <a:ext uri="{FF2B5EF4-FFF2-40B4-BE49-F238E27FC236}">
                <a16:creationId xmlns:a16="http://schemas.microsoft.com/office/drawing/2014/main" id="{E56467F3-9073-4672-8C3D-2DC2C4EEF9DE}"/>
              </a:ext>
            </a:extLst>
          </p:cNvPr>
          <p:cNvSpPr/>
          <p:nvPr/>
        </p:nvSpPr>
        <p:spPr>
          <a:xfrm rot="18562896" flipH="1">
            <a:off x="7041987" y="4466048"/>
            <a:ext cx="43379" cy="250279"/>
          </a:xfrm>
          <a:custGeom>
            <a:avLst/>
            <a:gdLst>
              <a:gd name="connsiteX0" fmla="*/ 0 w 52200"/>
              <a:gd name="connsiteY0" fmla="*/ 289562 h 289562"/>
              <a:gd name="connsiteX1" fmla="*/ 26100 w 52200"/>
              <a:gd name="connsiteY1" fmla="*/ 0 h 289562"/>
              <a:gd name="connsiteX2" fmla="*/ 52200 w 52200"/>
              <a:gd name="connsiteY2" fmla="*/ 289562 h 289562"/>
              <a:gd name="connsiteX3" fmla="*/ 0 w 52200"/>
              <a:gd name="connsiteY3" fmla="*/ 289562 h 289562"/>
              <a:gd name="connsiteX0-1" fmla="*/ 0 w 51862"/>
              <a:gd name="connsiteY0-2" fmla="*/ 262706 h 289562"/>
              <a:gd name="connsiteX1-3" fmla="*/ 25762 w 51862"/>
              <a:gd name="connsiteY1-4" fmla="*/ 0 h 289562"/>
              <a:gd name="connsiteX2-5" fmla="*/ 51862 w 51862"/>
              <a:gd name="connsiteY2-6" fmla="*/ 289562 h 289562"/>
              <a:gd name="connsiteX3-7" fmla="*/ 0 w 51862"/>
              <a:gd name="connsiteY3-8" fmla="*/ 262706 h 289562"/>
              <a:gd name="connsiteX0-9" fmla="*/ 0 w 74970"/>
              <a:gd name="connsiteY0-10" fmla="*/ 262706 h 283907"/>
              <a:gd name="connsiteX1-11" fmla="*/ 25762 w 74970"/>
              <a:gd name="connsiteY1-12" fmla="*/ 0 h 283907"/>
              <a:gd name="connsiteX2-13" fmla="*/ 74970 w 74970"/>
              <a:gd name="connsiteY2-14" fmla="*/ 283907 h 283907"/>
              <a:gd name="connsiteX3-15" fmla="*/ 0 w 74970"/>
              <a:gd name="connsiteY3-16" fmla="*/ 262706 h 283907"/>
              <a:gd name="connsiteX0-17" fmla="*/ 0 w 72226"/>
              <a:gd name="connsiteY0-18" fmla="*/ 221868 h 283907"/>
              <a:gd name="connsiteX1-19" fmla="*/ 23018 w 72226"/>
              <a:gd name="connsiteY1-20" fmla="*/ 0 h 283907"/>
              <a:gd name="connsiteX2-21" fmla="*/ 72226 w 72226"/>
              <a:gd name="connsiteY2-22" fmla="*/ 283907 h 283907"/>
              <a:gd name="connsiteX3-23" fmla="*/ 0 w 72226"/>
              <a:gd name="connsiteY3-24" fmla="*/ 221868 h 283907"/>
              <a:gd name="connsiteX0-25" fmla="*/ 6403 w 49208"/>
              <a:gd name="connsiteY0-26" fmla="*/ 246018 h 283907"/>
              <a:gd name="connsiteX1-27" fmla="*/ 0 w 49208"/>
              <a:gd name="connsiteY1-28" fmla="*/ 0 h 283907"/>
              <a:gd name="connsiteX2-29" fmla="*/ 49208 w 49208"/>
              <a:gd name="connsiteY2-30" fmla="*/ 283907 h 283907"/>
              <a:gd name="connsiteX3-31" fmla="*/ 6403 w 49208"/>
              <a:gd name="connsiteY3-32" fmla="*/ 246018 h 2839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9208" h="283907">
                <a:moveTo>
                  <a:pt x="6403" y="246018"/>
                </a:moveTo>
                <a:lnTo>
                  <a:pt x="0" y="0"/>
                </a:lnTo>
                <a:lnTo>
                  <a:pt x="49208" y="283907"/>
                </a:lnTo>
                <a:lnTo>
                  <a:pt x="6403" y="2460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3" name="三角形 23">
            <a:extLst>
              <a:ext uri="{FF2B5EF4-FFF2-40B4-BE49-F238E27FC236}">
                <a16:creationId xmlns:a16="http://schemas.microsoft.com/office/drawing/2014/main" id="{CEE860C5-7449-4DDB-9CBF-621A9542B8C0}"/>
              </a:ext>
            </a:extLst>
          </p:cNvPr>
          <p:cNvSpPr/>
          <p:nvPr/>
        </p:nvSpPr>
        <p:spPr>
          <a:xfrm rot="18562896" flipH="1">
            <a:off x="9318150" y="4456763"/>
            <a:ext cx="43379" cy="250279"/>
          </a:xfrm>
          <a:custGeom>
            <a:avLst/>
            <a:gdLst>
              <a:gd name="connsiteX0" fmla="*/ 0 w 52200"/>
              <a:gd name="connsiteY0" fmla="*/ 289562 h 289562"/>
              <a:gd name="connsiteX1" fmla="*/ 26100 w 52200"/>
              <a:gd name="connsiteY1" fmla="*/ 0 h 289562"/>
              <a:gd name="connsiteX2" fmla="*/ 52200 w 52200"/>
              <a:gd name="connsiteY2" fmla="*/ 289562 h 289562"/>
              <a:gd name="connsiteX3" fmla="*/ 0 w 52200"/>
              <a:gd name="connsiteY3" fmla="*/ 289562 h 289562"/>
              <a:gd name="connsiteX0-1" fmla="*/ 0 w 51862"/>
              <a:gd name="connsiteY0-2" fmla="*/ 262706 h 289562"/>
              <a:gd name="connsiteX1-3" fmla="*/ 25762 w 51862"/>
              <a:gd name="connsiteY1-4" fmla="*/ 0 h 289562"/>
              <a:gd name="connsiteX2-5" fmla="*/ 51862 w 51862"/>
              <a:gd name="connsiteY2-6" fmla="*/ 289562 h 289562"/>
              <a:gd name="connsiteX3-7" fmla="*/ 0 w 51862"/>
              <a:gd name="connsiteY3-8" fmla="*/ 262706 h 289562"/>
              <a:gd name="connsiteX0-9" fmla="*/ 0 w 74970"/>
              <a:gd name="connsiteY0-10" fmla="*/ 262706 h 283907"/>
              <a:gd name="connsiteX1-11" fmla="*/ 25762 w 74970"/>
              <a:gd name="connsiteY1-12" fmla="*/ 0 h 283907"/>
              <a:gd name="connsiteX2-13" fmla="*/ 74970 w 74970"/>
              <a:gd name="connsiteY2-14" fmla="*/ 283907 h 283907"/>
              <a:gd name="connsiteX3-15" fmla="*/ 0 w 74970"/>
              <a:gd name="connsiteY3-16" fmla="*/ 262706 h 283907"/>
              <a:gd name="connsiteX0-17" fmla="*/ 0 w 72226"/>
              <a:gd name="connsiteY0-18" fmla="*/ 221868 h 283907"/>
              <a:gd name="connsiteX1-19" fmla="*/ 23018 w 72226"/>
              <a:gd name="connsiteY1-20" fmla="*/ 0 h 283907"/>
              <a:gd name="connsiteX2-21" fmla="*/ 72226 w 72226"/>
              <a:gd name="connsiteY2-22" fmla="*/ 283907 h 283907"/>
              <a:gd name="connsiteX3-23" fmla="*/ 0 w 72226"/>
              <a:gd name="connsiteY3-24" fmla="*/ 221868 h 283907"/>
              <a:gd name="connsiteX0-25" fmla="*/ 6403 w 49208"/>
              <a:gd name="connsiteY0-26" fmla="*/ 246018 h 283907"/>
              <a:gd name="connsiteX1-27" fmla="*/ 0 w 49208"/>
              <a:gd name="connsiteY1-28" fmla="*/ 0 h 283907"/>
              <a:gd name="connsiteX2-29" fmla="*/ 49208 w 49208"/>
              <a:gd name="connsiteY2-30" fmla="*/ 283907 h 283907"/>
              <a:gd name="connsiteX3-31" fmla="*/ 6403 w 49208"/>
              <a:gd name="connsiteY3-32" fmla="*/ 246018 h 2839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9208" h="283907">
                <a:moveTo>
                  <a:pt x="6403" y="246018"/>
                </a:moveTo>
                <a:lnTo>
                  <a:pt x="0" y="0"/>
                </a:lnTo>
                <a:lnTo>
                  <a:pt x="49208" y="283907"/>
                </a:lnTo>
                <a:lnTo>
                  <a:pt x="6403" y="2460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三角形 23">
            <a:extLst>
              <a:ext uri="{FF2B5EF4-FFF2-40B4-BE49-F238E27FC236}">
                <a16:creationId xmlns:a16="http://schemas.microsoft.com/office/drawing/2014/main" id="{7F0A8894-E8E2-4A64-B1BC-878A564BF26F}"/>
              </a:ext>
            </a:extLst>
          </p:cNvPr>
          <p:cNvSpPr/>
          <p:nvPr/>
        </p:nvSpPr>
        <p:spPr>
          <a:xfrm rot="3037104">
            <a:off x="9474756" y="4579154"/>
            <a:ext cx="48762" cy="221951"/>
          </a:xfrm>
          <a:custGeom>
            <a:avLst/>
            <a:gdLst>
              <a:gd name="connsiteX0" fmla="*/ 0 w 52200"/>
              <a:gd name="connsiteY0" fmla="*/ 289562 h 289562"/>
              <a:gd name="connsiteX1" fmla="*/ 26100 w 52200"/>
              <a:gd name="connsiteY1" fmla="*/ 0 h 289562"/>
              <a:gd name="connsiteX2" fmla="*/ 52200 w 52200"/>
              <a:gd name="connsiteY2" fmla="*/ 289562 h 289562"/>
              <a:gd name="connsiteX3" fmla="*/ 0 w 52200"/>
              <a:gd name="connsiteY3" fmla="*/ 289562 h 289562"/>
              <a:gd name="connsiteX0-1" fmla="*/ 0 w 51862"/>
              <a:gd name="connsiteY0-2" fmla="*/ 262706 h 289562"/>
              <a:gd name="connsiteX1-3" fmla="*/ 25762 w 51862"/>
              <a:gd name="connsiteY1-4" fmla="*/ 0 h 289562"/>
              <a:gd name="connsiteX2-5" fmla="*/ 51862 w 51862"/>
              <a:gd name="connsiteY2-6" fmla="*/ 289562 h 289562"/>
              <a:gd name="connsiteX3-7" fmla="*/ 0 w 51862"/>
              <a:gd name="connsiteY3-8" fmla="*/ 262706 h 2895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862" h="289562">
                <a:moveTo>
                  <a:pt x="0" y="262706"/>
                </a:moveTo>
                <a:lnTo>
                  <a:pt x="25762" y="0"/>
                </a:lnTo>
                <a:lnTo>
                  <a:pt x="51862" y="289562"/>
                </a:lnTo>
                <a:lnTo>
                  <a:pt x="0" y="26270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0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62EE029-51EF-4EBC-8AB6-A3A0F6F650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168" y="1167582"/>
            <a:ext cx="4875324" cy="4522839"/>
          </a:xfrm>
          <a:custGeom>
            <a:avLst/>
            <a:gdLst>
              <a:gd name="connsiteX0" fmla="*/ 0 w 4875324"/>
              <a:gd name="connsiteY0" fmla="*/ 0 h 4522839"/>
              <a:gd name="connsiteX1" fmla="*/ 4875324 w 4875324"/>
              <a:gd name="connsiteY1" fmla="*/ 0 h 4522839"/>
              <a:gd name="connsiteX2" fmla="*/ 4875324 w 4875324"/>
              <a:gd name="connsiteY2" fmla="*/ 4522839 h 4522839"/>
              <a:gd name="connsiteX3" fmla="*/ 0 w 4875324"/>
              <a:gd name="connsiteY3" fmla="*/ 4522839 h 452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324" h="4522839">
                <a:moveTo>
                  <a:pt x="0" y="0"/>
                </a:moveTo>
                <a:lnTo>
                  <a:pt x="4875324" y="0"/>
                </a:lnTo>
                <a:lnTo>
                  <a:pt x="4875324" y="4522839"/>
                </a:lnTo>
                <a:lnTo>
                  <a:pt x="0" y="4522839"/>
                </a:lnTo>
                <a:close/>
              </a:path>
            </a:pathLst>
          </a:cu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D09486-D5BE-4BAB-B73F-0B071DB5D9ED}"/>
              </a:ext>
            </a:extLst>
          </p:cNvPr>
          <p:cNvSpPr txBox="1"/>
          <p:nvPr/>
        </p:nvSpPr>
        <p:spPr>
          <a:xfrm>
            <a:off x="6803926" y="909942"/>
            <a:ext cx="268214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691A6E-CA6A-419B-AB9B-31BA4CE38814}"/>
              </a:ext>
            </a:extLst>
          </p:cNvPr>
          <p:cNvSpPr txBox="1"/>
          <p:nvPr/>
        </p:nvSpPr>
        <p:spPr>
          <a:xfrm>
            <a:off x="6931746" y="3429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生活指引篇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D657567-7DEA-4B48-BE23-D28D517CC573}"/>
              </a:ext>
            </a:extLst>
          </p:cNvPr>
          <p:cNvCxnSpPr/>
          <p:nvPr/>
        </p:nvCxnSpPr>
        <p:spPr>
          <a:xfrm>
            <a:off x="6096000" y="1167581"/>
            <a:ext cx="0" cy="45228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A179851-B5F6-4FBC-B283-76BCB666B51D}"/>
              </a:ext>
            </a:extLst>
          </p:cNvPr>
          <p:cNvSpPr txBox="1"/>
          <p:nvPr/>
        </p:nvSpPr>
        <p:spPr>
          <a:xfrm>
            <a:off x="6905296" y="4013775"/>
            <a:ext cx="3104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饮食                  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02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交通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03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生活                  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04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48967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0C1BE747-FDE7-47EF-AB47-FCB837E85591}"/>
              </a:ext>
            </a:extLst>
          </p:cNvPr>
          <p:cNvSpPr/>
          <p:nvPr/>
        </p:nvSpPr>
        <p:spPr>
          <a:xfrm>
            <a:off x="0" y="0"/>
            <a:ext cx="12192001" cy="552565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184590" y="1683695"/>
            <a:ext cx="5248637" cy="2905636"/>
            <a:chOff x="3214175" y="2176726"/>
            <a:chExt cx="5488170" cy="3253351"/>
          </a:xfrm>
        </p:grpSpPr>
        <p:sp>
          <p:nvSpPr>
            <p:cNvPr id="2" name="Oval 7"/>
            <p:cNvSpPr>
              <a:spLocks noChangeArrowheads="1"/>
            </p:cNvSpPr>
            <p:nvPr/>
          </p:nvSpPr>
          <p:spPr bwMode="auto">
            <a:xfrm>
              <a:off x="4393744" y="4596742"/>
              <a:ext cx="3243170" cy="833335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id-ID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3" name="Freeform 8"/>
            <p:cNvSpPr>
              <a:spLocks/>
            </p:cNvSpPr>
            <p:nvPr/>
          </p:nvSpPr>
          <p:spPr bwMode="auto">
            <a:xfrm>
              <a:off x="4393744" y="5014137"/>
              <a:ext cx="3243170" cy="415940"/>
            </a:xfrm>
            <a:custGeom>
              <a:avLst/>
              <a:gdLst>
                <a:gd name="T0" fmla="*/ 726 w 1452"/>
                <a:gd name="T1" fmla="*/ 142 h 186"/>
                <a:gd name="T2" fmla="*/ 1452 w 1452"/>
                <a:gd name="T3" fmla="*/ 0 h 186"/>
                <a:gd name="T4" fmla="*/ 1452 w 1452"/>
                <a:gd name="T5" fmla="*/ 0 h 186"/>
                <a:gd name="T6" fmla="*/ 726 w 1452"/>
                <a:gd name="T7" fmla="*/ 186 h 186"/>
                <a:gd name="T8" fmla="*/ 0 w 1452"/>
                <a:gd name="T9" fmla="*/ 0 h 186"/>
                <a:gd name="T10" fmla="*/ 0 w 1452"/>
                <a:gd name="T11" fmla="*/ 0 h 186"/>
                <a:gd name="T12" fmla="*/ 726 w 1452"/>
                <a:gd name="T13" fmla="*/ 14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2" h="186">
                  <a:moveTo>
                    <a:pt x="726" y="142"/>
                  </a:moveTo>
                  <a:cubicBezTo>
                    <a:pt x="1078" y="142"/>
                    <a:pt x="1372" y="81"/>
                    <a:pt x="1452" y="0"/>
                  </a:cubicBezTo>
                  <a:cubicBezTo>
                    <a:pt x="1452" y="0"/>
                    <a:pt x="1452" y="0"/>
                    <a:pt x="1452" y="0"/>
                  </a:cubicBezTo>
                  <a:cubicBezTo>
                    <a:pt x="1452" y="103"/>
                    <a:pt x="1127" y="186"/>
                    <a:pt x="726" y="186"/>
                  </a:cubicBezTo>
                  <a:cubicBezTo>
                    <a:pt x="325" y="186"/>
                    <a:pt x="0" y="10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9" y="81"/>
                    <a:pt x="374" y="142"/>
                    <a:pt x="726" y="142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id-ID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4089788" y="3945199"/>
              <a:ext cx="3851083" cy="975860"/>
            </a:xfrm>
            <a:prstGeom prst="ellipse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id-ID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5" name="Freeform 10"/>
            <p:cNvSpPr>
              <a:spLocks/>
            </p:cNvSpPr>
            <p:nvPr/>
          </p:nvSpPr>
          <p:spPr bwMode="auto">
            <a:xfrm>
              <a:off x="4089788" y="4430947"/>
              <a:ext cx="3851083" cy="490112"/>
            </a:xfrm>
            <a:custGeom>
              <a:avLst/>
              <a:gdLst>
                <a:gd name="T0" fmla="*/ 862 w 1724"/>
                <a:gd name="T1" fmla="*/ 168 h 219"/>
                <a:gd name="T2" fmla="*/ 1724 w 1724"/>
                <a:gd name="T3" fmla="*/ 0 h 219"/>
                <a:gd name="T4" fmla="*/ 1724 w 1724"/>
                <a:gd name="T5" fmla="*/ 1 h 219"/>
                <a:gd name="T6" fmla="*/ 862 w 1724"/>
                <a:gd name="T7" fmla="*/ 219 h 219"/>
                <a:gd name="T8" fmla="*/ 0 w 1724"/>
                <a:gd name="T9" fmla="*/ 1 h 219"/>
                <a:gd name="T10" fmla="*/ 0 w 1724"/>
                <a:gd name="T11" fmla="*/ 0 h 219"/>
                <a:gd name="T12" fmla="*/ 862 w 1724"/>
                <a:gd name="T13" fmla="*/ 16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4" h="219">
                  <a:moveTo>
                    <a:pt x="862" y="168"/>
                  </a:moveTo>
                  <a:cubicBezTo>
                    <a:pt x="1280" y="168"/>
                    <a:pt x="1630" y="96"/>
                    <a:pt x="1724" y="0"/>
                  </a:cubicBezTo>
                  <a:cubicBezTo>
                    <a:pt x="1724" y="1"/>
                    <a:pt x="1724" y="1"/>
                    <a:pt x="1724" y="1"/>
                  </a:cubicBezTo>
                  <a:cubicBezTo>
                    <a:pt x="1724" y="121"/>
                    <a:pt x="1338" y="219"/>
                    <a:pt x="862" y="219"/>
                  </a:cubicBezTo>
                  <a:cubicBezTo>
                    <a:pt x="386" y="219"/>
                    <a:pt x="0" y="12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94" y="96"/>
                    <a:pt x="444" y="168"/>
                    <a:pt x="862" y="16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id-ID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6" name="Oval 11"/>
            <p:cNvSpPr>
              <a:spLocks noChangeArrowheads="1"/>
            </p:cNvSpPr>
            <p:nvPr/>
          </p:nvSpPr>
          <p:spPr bwMode="auto">
            <a:xfrm>
              <a:off x="3974895" y="3228211"/>
              <a:ext cx="4079414" cy="1106751"/>
            </a:xfrm>
            <a:prstGeom prst="ellipse">
              <a:avLst/>
            </a:prstGeom>
            <a:solidFill>
              <a:srgbClr val="203864">
                <a:alpha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id-ID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7" name="Freeform 12"/>
            <p:cNvSpPr>
              <a:spLocks/>
            </p:cNvSpPr>
            <p:nvPr/>
          </p:nvSpPr>
          <p:spPr bwMode="auto">
            <a:xfrm>
              <a:off x="3974895" y="3782313"/>
              <a:ext cx="4079414" cy="552648"/>
            </a:xfrm>
            <a:custGeom>
              <a:avLst/>
              <a:gdLst>
                <a:gd name="T0" fmla="*/ 913 w 1826"/>
                <a:gd name="T1" fmla="*/ 189 h 248"/>
                <a:gd name="T2" fmla="*/ 0 w 1826"/>
                <a:gd name="T3" fmla="*/ 0 h 248"/>
                <a:gd name="T4" fmla="*/ 0 w 1826"/>
                <a:gd name="T5" fmla="*/ 0 h 248"/>
                <a:gd name="T6" fmla="*/ 913 w 1826"/>
                <a:gd name="T7" fmla="*/ 248 h 248"/>
                <a:gd name="T8" fmla="*/ 1826 w 1826"/>
                <a:gd name="T9" fmla="*/ 0 h 248"/>
                <a:gd name="T10" fmla="*/ 1826 w 1826"/>
                <a:gd name="T11" fmla="*/ 0 h 248"/>
                <a:gd name="T12" fmla="*/ 913 w 1826"/>
                <a:gd name="T1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6" h="248">
                  <a:moveTo>
                    <a:pt x="913" y="189"/>
                  </a:moveTo>
                  <a:cubicBezTo>
                    <a:pt x="471" y="189"/>
                    <a:pt x="100" y="10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409" y="248"/>
                    <a:pt x="913" y="248"/>
                  </a:cubicBezTo>
                  <a:cubicBezTo>
                    <a:pt x="1417" y="248"/>
                    <a:pt x="1826" y="137"/>
                    <a:pt x="1826" y="0"/>
                  </a:cubicBezTo>
                  <a:cubicBezTo>
                    <a:pt x="1826" y="0"/>
                    <a:pt x="1826" y="0"/>
                    <a:pt x="1826" y="0"/>
                  </a:cubicBezTo>
                  <a:cubicBezTo>
                    <a:pt x="1726" y="109"/>
                    <a:pt x="1355" y="189"/>
                    <a:pt x="913" y="18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id-ID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089788" y="2685743"/>
              <a:ext cx="3851083" cy="97731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id-ID" dirty="0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9" name="Freeform 14"/>
            <p:cNvSpPr>
              <a:spLocks/>
            </p:cNvSpPr>
            <p:nvPr/>
          </p:nvSpPr>
          <p:spPr bwMode="auto">
            <a:xfrm>
              <a:off x="4089788" y="3174401"/>
              <a:ext cx="3851083" cy="488657"/>
            </a:xfrm>
            <a:custGeom>
              <a:avLst/>
              <a:gdLst>
                <a:gd name="T0" fmla="*/ 862 w 1724"/>
                <a:gd name="T1" fmla="*/ 167 h 219"/>
                <a:gd name="T2" fmla="*/ 0 w 1724"/>
                <a:gd name="T3" fmla="*/ 0 h 219"/>
                <a:gd name="T4" fmla="*/ 0 w 1724"/>
                <a:gd name="T5" fmla="*/ 0 h 219"/>
                <a:gd name="T6" fmla="*/ 862 w 1724"/>
                <a:gd name="T7" fmla="*/ 219 h 219"/>
                <a:gd name="T8" fmla="*/ 1724 w 1724"/>
                <a:gd name="T9" fmla="*/ 0 h 219"/>
                <a:gd name="T10" fmla="*/ 1724 w 1724"/>
                <a:gd name="T11" fmla="*/ 0 h 219"/>
                <a:gd name="T12" fmla="*/ 862 w 1724"/>
                <a:gd name="T13" fmla="*/ 16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4" h="219">
                  <a:moveTo>
                    <a:pt x="862" y="167"/>
                  </a:moveTo>
                  <a:cubicBezTo>
                    <a:pt x="444" y="167"/>
                    <a:pt x="94" y="9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386" y="219"/>
                    <a:pt x="862" y="219"/>
                  </a:cubicBezTo>
                  <a:cubicBezTo>
                    <a:pt x="1338" y="219"/>
                    <a:pt x="1724" y="121"/>
                    <a:pt x="1724" y="0"/>
                  </a:cubicBezTo>
                  <a:cubicBezTo>
                    <a:pt x="1724" y="0"/>
                    <a:pt x="1724" y="0"/>
                    <a:pt x="1724" y="0"/>
                  </a:cubicBezTo>
                  <a:cubicBezTo>
                    <a:pt x="1630" y="96"/>
                    <a:pt x="1280" y="167"/>
                    <a:pt x="862" y="16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id-ID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4393744" y="2176726"/>
              <a:ext cx="3243170" cy="834789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id-ID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auto">
            <a:xfrm>
              <a:off x="4393744" y="2594121"/>
              <a:ext cx="3243170" cy="417395"/>
            </a:xfrm>
            <a:custGeom>
              <a:avLst/>
              <a:gdLst>
                <a:gd name="T0" fmla="*/ 726 w 1452"/>
                <a:gd name="T1" fmla="*/ 143 h 187"/>
                <a:gd name="T2" fmla="*/ 0 w 1452"/>
                <a:gd name="T3" fmla="*/ 0 h 187"/>
                <a:gd name="T4" fmla="*/ 0 w 1452"/>
                <a:gd name="T5" fmla="*/ 0 h 187"/>
                <a:gd name="T6" fmla="*/ 726 w 1452"/>
                <a:gd name="T7" fmla="*/ 187 h 187"/>
                <a:gd name="T8" fmla="*/ 1452 w 1452"/>
                <a:gd name="T9" fmla="*/ 0 h 187"/>
                <a:gd name="T10" fmla="*/ 1452 w 1452"/>
                <a:gd name="T11" fmla="*/ 0 h 187"/>
                <a:gd name="T12" fmla="*/ 726 w 1452"/>
                <a:gd name="T13" fmla="*/ 1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2" h="187">
                  <a:moveTo>
                    <a:pt x="726" y="143"/>
                  </a:moveTo>
                  <a:cubicBezTo>
                    <a:pt x="374" y="143"/>
                    <a:pt x="79" y="8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325" y="187"/>
                    <a:pt x="726" y="187"/>
                  </a:cubicBezTo>
                  <a:cubicBezTo>
                    <a:pt x="1127" y="187"/>
                    <a:pt x="1452" y="103"/>
                    <a:pt x="1452" y="0"/>
                  </a:cubicBezTo>
                  <a:cubicBezTo>
                    <a:pt x="1452" y="0"/>
                    <a:pt x="1452" y="0"/>
                    <a:pt x="1452" y="0"/>
                  </a:cubicBezTo>
                  <a:cubicBezTo>
                    <a:pt x="1372" y="82"/>
                    <a:pt x="1078" y="143"/>
                    <a:pt x="726" y="14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id-ID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116558" y="3365006"/>
              <a:ext cx="585787" cy="5857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en-US" sz="1600" dirty="0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 flipH="1">
              <a:off x="3214175" y="3365006"/>
              <a:ext cx="585787" cy="585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en-AU" sz="1600" dirty="0">
                <a:solidFill>
                  <a:prstClr val="black">
                    <a:lumMod val="50000"/>
                  </a:prst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49C3A43-70C4-4B34-B108-FF175062C7C8}"/>
              </a:ext>
            </a:extLst>
          </p:cNvPr>
          <p:cNvGrpSpPr/>
          <p:nvPr/>
        </p:nvGrpSpPr>
        <p:grpSpPr>
          <a:xfrm>
            <a:off x="643929" y="2717359"/>
            <a:ext cx="3529428" cy="1291073"/>
            <a:chOff x="1806612" y="2088346"/>
            <a:chExt cx="3529428" cy="1291072"/>
          </a:xfrm>
        </p:grpSpPr>
        <p:sp>
          <p:nvSpPr>
            <p:cNvPr id="47" name="Footer Text">
              <a:extLst>
                <a:ext uri="{FF2B5EF4-FFF2-40B4-BE49-F238E27FC236}">
                  <a16:creationId xmlns:a16="http://schemas.microsoft.com/office/drawing/2014/main" id="{978CD13B-BE41-45C1-87E6-0EC73CD192F9}"/>
                </a:ext>
              </a:extLst>
            </p:cNvPr>
            <p:cNvSpPr txBox="1"/>
            <p:nvPr/>
          </p:nvSpPr>
          <p:spPr>
            <a:xfrm>
              <a:off x="1806612" y="2517645"/>
              <a:ext cx="3529428" cy="8617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地铁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号线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1219170"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（天潼路站或者国际客运中心站）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1219170"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地铁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号线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1219170"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（南京东路站 ）</a:t>
              </a:r>
            </a:p>
          </p:txBody>
        </p:sp>
        <p:sp>
          <p:nvSpPr>
            <p:cNvPr id="48" name="TextBox 87">
              <a:extLst>
                <a:ext uri="{FF2B5EF4-FFF2-40B4-BE49-F238E27FC236}">
                  <a16:creationId xmlns:a16="http://schemas.microsoft.com/office/drawing/2014/main" id="{3851383E-90B0-42DD-B9B6-5ACA55C2D414}"/>
                </a:ext>
              </a:extLst>
            </p:cNvPr>
            <p:cNvSpPr txBox="1"/>
            <p:nvPr/>
          </p:nvSpPr>
          <p:spPr>
            <a:xfrm>
              <a:off x="2663347" y="2088346"/>
              <a:ext cx="1384995" cy="276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 defTabSz="1219170">
                <a:defRPr/>
              </a:pP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地铁站点</a:t>
              </a: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14D421F8-45CD-4D56-ABB0-2125C87038EF}"/>
              </a:ext>
            </a:extLst>
          </p:cNvPr>
          <p:cNvSpPr txBox="1"/>
          <p:nvPr/>
        </p:nvSpPr>
        <p:spPr>
          <a:xfrm>
            <a:off x="4929860" y="68073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上海办公区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D622918-32BA-41F2-A57D-5C5D1BE240D6}"/>
              </a:ext>
            </a:extLst>
          </p:cNvPr>
          <p:cNvSpPr/>
          <p:nvPr/>
        </p:nvSpPr>
        <p:spPr>
          <a:xfrm>
            <a:off x="1" y="5260903"/>
            <a:ext cx="12192000" cy="1597098"/>
          </a:xfrm>
          <a:prstGeom prst="rect">
            <a:avLst/>
          </a:prstGeom>
          <a:solidFill>
            <a:srgbClr val="333F50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89">
            <a:extLst>
              <a:ext uri="{FF2B5EF4-FFF2-40B4-BE49-F238E27FC236}">
                <a16:creationId xmlns:a16="http://schemas.microsoft.com/office/drawing/2014/main" id="{1FA115C7-EE4C-428C-9FE2-5B799FA660F9}"/>
              </a:ext>
            </a:extLst>
          </p:cNvPr>
          <p:cNvSpPr/>
          <p:nvPr/>
        </p:nvSpPr>
        <p:spPr>
          <a:xfrm>
            <a:off x="2545363" y="5685766"/>
            <a:ext cx="6749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通讯地址：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上海市 虹口区 黄浦路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 上海滩国际大厦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1006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室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D49F0FA-CA6C-4C04-BC2B-6F06FD9E54D8}"/>
              </a:ext>
            </a:extLst>
          </p:cNvPr>
          <p:cNvGrpSpPr/>
          <p:nvPr/>
        </p:nvGrpSpPr>
        <p:grpSpPr>
          <a:xfrm>
            <a:off x="8629195" y="2729564"/>
            <a:ext cx="2275026" cy="673640"/>
            <a:chOff x="2031882" y="2194263"/>
            <a:chExt cx="2275026" cy="673639"/>
          </a:xfrm>
        </p:grpSpPr>
        <p:sp>
          <p:nvSpPr>
            <p:cNvPr id="38" name="Footer Text">
              <a:extLst>
                <a:ext uri="{FF2B5EF4-FFF2-40B4-BE49-F238E27FC236}">
                  <a16:creationId xmlns:a16="http://schemas.microsoft.com/office/drawing/2014/main" id="{F375CBF0-9516-4C50-AEC4-8820D2AA4870}"/>
                </a:ext>
              </a:extLst>
            </p:cNvPr>
            <p:cNvSpPr txBox="1"/>
            <p:nvPr/>
          </p:nvSpPr>
          <p:spPr>
            <a:xfrm>
              <a:off x="2065179" y="2652458"/>
              <a:ext cx="224172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1219170">
                <a:defRPr/>
              </a:pP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黄浦路</a:t>
              </a: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</a:t>
              </a:r>
              <a:r>
                <a: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 上海滩国际大厦 </a:t>
              </a:r>
              <a:endPara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87">
              <a:extLst>
                <a:ext uri="{FF2B5EF4-FFF2-40B4-BE49-F238E27FC236}">
                  <a16:creationId xmlns:a16="http://schemas.microsoft.com/office/drawing/2014/main" id="{D788C579-9DC7-47FE-8AB0-35E6CD4DD33C}"/>
                </a:ext>
              </a:extLst>
            </p:cNvPr>
            <p:cNvSpPr txBox="1"/>
            <p:nvPr/>
          </p:nvSpPr>
          <p:spPr>
            <a:xfrm>
              <a:off x="2031882" y="2194263"/>
              <a:ext cx="11541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 defTabSz="1219170">
                <a:defRPr/>
              </a:pP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打车目的地</a:t>
              </a: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6277E125-78A5-4383-8704-4C483DBE6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7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>
            <a:extLst>
              <a:ext uri="{FF2B5EF4-FFF2-40B4-BE49-F238E27FC236}">
                <a16:creationId xmlns:a16="http://schemas.microsoft.com/office/drawing/2014/main" id="{7416AB7A-809F-4915-8D77-CDED22769669}"/>
              </a:ext>
            </a:extLst>
          </p:cNvPr>
          <p:cNvSpPr/>
          <p:nvPr/>
        </p:nvSpPr>
        <p:spPr>
          <a:xfrm>
            <a:off x="1" y="5260903"/>
            <a:ext cx="12192000" cy="1597098"/>
          </a:xfrm>
          <a:prstGeom prst="rect">
            <a:avLst/>
          </a:prstGeom>
          <a:solidFill>
            <a:srgbClr val="333F50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F8011BFB-2B04-4F56-8D47-973441837EC0}"/>
              </a:ext>
            </a:extLst>
          </p:cNvPr>
          <p:cNvSpPr/>
          <p:nvPr/>
        </p:nvSpPr>
        <p:spPr>
          <a:xfrm>
            <a:off x="0" y="0"/>
            <a:ext cx="12192001" cy="552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44">
            <a:extLst>
              <a:ext uri="{FF2B5EF4-FFF2-40B4-BE49-F238E27FC236}">
                <a16:creationId xmlns:a16="http://schemas.microsoft.com/office/drawing/2014/main" id="{586869D2-BB97-4E4E-95DC-F132E698D4EA}"/>
              </a:ext>
            </a:extLst>
          </p:cNvPr>
          <p:cNvSpPr txBox="1"/>
          <p:nvPr/>
        </p:nvSpPr>
        <p:spPr>
          <a:xfrm>
            <a:off x="7280956" y="1633385"/>
            <a:ext cx="1375410" cy="64389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zh-CN" altLang="id-ID" sz="3600" dirty="0">
                <a:solidFill>
                  <a:schemeClr val="tx2"/>
                </a:solidFill>
                <a:latin typeface="华文琥珀" panose="02010800040101010101" charset="-122"/>
                <a:ea typeface="华文琥珀" panose="02010800040101010101" charset="-122"/>
                <a:cs typeface="Arial" panose="020B0604020202020204" pitchFamily="34" charset="0"/>
              </a:rPr>
              <a:t>交  通</a:t>
            </a:r>
          </a:p>
        </p:txBody>
      </p:sp>
      <p:grpSp>
        <p:nvGrpSpPr>
          <p:cNvPr id="25" name="Group 145">
            <a:extLst>
              <a:ext uri="{FF2B5EF4-FFF2-40B4-BE49-F238E27FC236}">
                <a16:creationId xmlns:a16="http://schemas.microsoft.com/office/drawing/2014/main" id="{2BAF1266-FB0E-4202-B863-7B8096955A92}"/>
              </a:ext>
            </a:extLst>
          </p:cNvPr>
          <p:cNvGrpSpPr/>
          <p:nvPr/>
        </p:nvGrpSpPr>
        <p:grpSpPr>
          <a:xfrm>
            <a:off x="7272781" y="2433165"/>
            <a:ext cx="464344" cy="464344"/>
            <a:chOff x="3510757" y="2582069"/>
            <a:chExt cx="464344" cy="464344"/>
          </a:xfrm>
          <a:solidFill>
            <a:schemeClr val="tx1"/>
          </a:solidFill>
        </p:grpSpPr>
        <p:sp>
          <p:nvSpPr>
            <p:cNvPr id="26" name="AutoShape 126">
              <a:extLst>
                <a:ext uri="{FF2B5EF4-FFF2-40B4-BE49-F238E27FC236}">
                  <a16:creationId xmlns:a16="http://schemas.microsoft.com/office/drawing/2014/main" id="{AF8AC7D5-85BD-4D83-BE3B-F136EEFA0B63}"/>
                </a:ext>
              </a:extLst>
            </p:cNvPr>
            <p:cNvSpPr/>
            <p:nvPr/>
          </p:nvSpPr>
          <p:spPr bwMode="auto">
            <a:xfrm>
              <a:off x="3510757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7" name="AutoShape 127">
              <a:extLst>
                <a:ext uri="{FF2B5EF4-FFF2-40B4-BE49-F238E27FC236}">
                  <a16:creationId xmlns:a16="http://schemas.microsoft.com/office/drawing/2014/main" id="{D2DCCC72-20AA-46C3-9D05-FD14F5D43698}"/>
                </a:ext>
              </a:extLst>
            </p:cNvPr>
            <p:cNvSpPr/>
            <p:nvPr/>
          </p:nvSpPr>
          <p:spPr bwMode="auto">
            <a:xfrm>
              <a:off x="3698875" y="265430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28" name="Rectangle 148">
            <a:extLst>
              <a:ext uri="{FF2B5EF4-FFF2-40B4-BE49-F238E27FC236}">
                <a16:creationId xmlns:a16="http://schemas.microsoft.com/office/drawing/2014/main" id="{D59D4013-11F7-4014-9F68-C26809BF4EAB}"/>
              </a:ext>
            </a:extLst>
          </p:cNvPr>
          <p:cNvSpPr/>
          <p:nvPr/>
        </p:nvSpPr>
        <p:spPr>
          <a:xfrm>
            <a:off x="7716645" y="2480562"/>
            <a:ext cx="315362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公交站点：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西大新区站</a:t>
            </a:r>
          </a:p>
        </p:txBody>
      </p:sp>
      <p:grpSp>
        <p:nvGrpSpPr>
          <p:cNvPr id="30" name="Group 3">
            <a:extLst>
              <a:ext uri="{FF2B5EF4-FFF2-40B4-BE49-F238E27FC236}">
                <a16:creationId xmlns:a16="http://schemas.microsoft.com/office/drawing/2014/main" id="{DE5ADE94-9583-44D8-844D-CDB21A1C4EC3}"/>
              </a:ext>
            </a:extLst>
          </p:cNvPr>
          <p:cNvGrpSpPr/>
          <p:nvPr/>
        </p:nvGrpSpPr>
        <p:grpSpPr>
          <a:xfrm>
            <a:off x="1881136" y="1470352"/>
            <a:ext cx="3044825" cy="1662112"/>
            <a:chOff x="4551363" y="1903898"/>
            <a:chExt cx="3044825" cy="1662112"/>
          </a:xfrm>
          <a:solidFill>
            <a:schemeClr val="tx2"/>
          </a:solidFill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02CD6ADF-9B24-4698-9C37-6514AE83B2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1363" y="1903898"/>
              <a:ext cx="3044825" cy="1662112"/>
            </a:xfrm>
            <a:custGeom>
              <a:avLst/>
              <a:gdLst>
                <a:gd name="T0" fmla="*/ 1731 w 2394"/>
                <a:gd name="T1" fmla="*/ 273 h 1308"/>
                <a:gd name="T2" fmla="*/ 1036 w 2394"/>
                <a:gd name="T3" fmla="*/ 76 h 1308"/>
                <a:gd name="T4" fmla="*/ 393 w 2394"/>
                <a:gd name="T5" fmla="*/ 358 h 1308"/>
                <a:gd name="T6" fmla="*/ 333 w 2394"/>
                <a:gd name="T7" fmla="*/ 1019 h 1308"/>
                <a:gd name="T8" fmla="*/ 480 w 2394"/>
                <a:gd name="T9" fmla="*/ 1103 h 1308"/>
                <a:gd name="T10" fmla="*/ 745 w 2394"/>
                <a:gd name="T11" fmla="*/ 1158 h 1308"/>
                <a:gd name="T12" fmla="*/ 900 w 2394"/>
                <a:gd name="T13" fmla="*/ 1151 h 1308"/>
                <a:gd name="T14" fmla="*/ 1237 w 2394"/>
                <a:gd name="T15" fmla="*/ 1308 h 1308"/>
                <a:gd name="T16" fmla="*/ 1534 w 2394"/>
                <a:gd name="T17" fmla="*/ 1180 h 1308"/>
                <a:gd name="T18" fmla="*/ 2127 w 2394"/>
                <a:gd name="T19" fmla="*/ 1029 h 1308"/>
                <a:gd name="T20" fmla="*/ 2149 w 2394"/>
                <a:gd name="T21" fmla="*/ 503 h 1308"/>
                <a:gd name="T22" fmla="*/ 1740 w 2394"/>
                <a:gd name="T23" fmla="*/ 1167 h 1308"/>
                <a:gd name="T24" fmla="*/ 938 w 2394"/>
                <a:gd name="T25" fmla="*/ 1051 h 1308"/>
                <a:gd name="T26" fmla="*/ 333 w 2394"/>
                <a:gd name="T27" fmla="*/ 959 h 1308"/>
                <a:gd name="T28" fmla="*/ 306 w 2394"/>
                <a:gd name="T29" fmla="*/ 957 h 1308"/>
                <a:gd name="T30" fmla="*/ 288 w 2394"/>
                <a:gd name="T31" fmla="*/ 955 h 1308"/>
                <a:gd name="T32" fmla="*/ 267 w 2394"/>
                <a:gd name="T33" fmla="*/ 951 h 1308"/>
                <a:gd name="T34" fmla="*/ 249 w 2394"/>
                <a:gd name="T35" fmla="*/ 946 h 1308"/>
                <a:gd name="T36" fmla="*/ 231 w 2394"/>
                <a:gd name="T37" fmla="*/ 939 h 1308"/>
                <a:gd name="T38" fmla="*/ 214 w 2394"/>
                <a:gd name="T39" fmla="*/ 931 h 1308"/>
                <a:gd name="T40" fmla="*/ 192 w 2394"/>
                <a:gd name="T41" fmla="*/ 920 h 1308"/>
                <a:gd name="T42" fmla="*/ 176 w 2394"/>
                <a:gd name="T43" fmla="*/ 909 h 1308"/>
                <a:gd name="T44" fmla="*/ 161 w 2394"/>
                <a:gd name="T45" fmla="*/ 898 h 1308"/>
                <a:gd name="T46" fmla="*/ 147 w 2394"/>
                <a:gd name="T47" fmla="*/ 885 h 1308"/>
                <a:gd name="T48" fmla="*/ 134 w 2394"/>
                <a:gd name="T49" fmla="*/ 873 h 1308"/>
                <a:gd name="T50" fmla="*/ 121 w 2394"/>
                <a:gd name="T51" fmla="*/ 858 h 1308"/>
                <a:gd name="T52" fmla="*/ 113 w 2394"/>
                <a:gd name="T53" fmla="*/ 847 h 1308"/>
                <a:gd name="T54" fmla="*/ 84 w 2394"/>
                <a:gd name="T55" fmla="*/ 798 h 1308"/>
                <a:gd name="T56" fmla="*/ 78 w 2394"/>
                <a:gd name="T57" fmla="*/ 783 h 1308"/>
                <a:gd name="T58" fmla="*/ 71 w 2394"/>
                <a:gd name="T59" fmla="*/ 763 h 1308"/>
                <a:gd name="T60" fmla="*/ 67 w 2394"/>
                <a:gd name="T61" fmla="*/ 748 h 1308"/>
                <a:gd name="T62" fmla="*/ 63 w 2394"/>
                <a:gd name="T63" fmla="*/ 725 h 1308"/>
                <a:gd name="T64" fmla="*/ 60 w 2394"/>
                <a:gd name="T65" fmla="*/ 686 h 1308"/>
                <a:gd name="T66" fmla="*/ 745 w 2394"/>
                <a:gd name="T67" fmla="*/ 263 h 1308"/>
                <a:gd name="T68" fmla="*/ 1693 w 2394"/>
                <a:gd name="T69" fmla="*/ 335 h 1308"/>
                <a:gd name="T70" fmla="*/ 2131 w 2394"/>
                <a:gd name="T71" fmla="*/ 563 h 1308"/>
                <a:gd name="T72" fmla="*/ 2273 w 2394"/>
                <a:gd name="T73" fmla="*/ 621 h 1308"/>
                <a:gd name="T74" fmla="*/ 2309 w 2394"/>
                <a:gd name="T75" fmla="*/ 668 h 1308"/>
                <a:gd name="T76" fmla="*/ 2314 w 2394"/>
                <a:gd name="T77" fmla="*/ 677 h 1308"/>
                <a:gd name="T78" fmla="*/ 2321 w 2394"/>
                <a:gd name="T79" fmla="*/ 694 h 1308"/>
                <a:gd name="T80" fmla="*/ 2325 w 2394"/>
                <a:gd name="T81" fmla="*/ 705 h 1308"/>
                <a:gd name="T82" fmla="*/ 2329 w 2394"/>
                <a:gd name="T83" fmla="*/ 722 h 1308"/>
                <a:gd name="T84" fmla="*/ 2332 w 2394"/>
                <a:gd name="T85" fmla="*/ 735 h 1308"/>
                <a:gd name="T86" fmla="*/ 2334 w 2394"/>
                <a:gd name="T87" fmla="*/ 753 h 1308"/>
                <a:gd name="T88" fmla="*/ 2131 w 2394"/>
                <a:gd name="T89" fmla="*/ 969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94" h="1308">
                  <a:moveTo>
                    <a:pt x="2149" y="503"/>
                  </a:moveTo>
                  <a:cubicBezTo>
                    <a:pt x="2063" y="360"/>
                    <a:pt x="1909" y="273"/>
                    <a:pt x="1740" y="273"/>
                  </a:cubicBezTo>
                  <a:cubicBezTo>
                    <a:pt x="1737" y="273"/>
                    <a:pt x="1734" y="273"/>
                    <a:pt x="1731" y="273"/>
                  </a:cubicBezTo>
                  <a:cubicBezTo>
                    <a:pt x="1696" y="199"/>
                    <a:pt x="1642" y="136"/>
                    <a:pt x="1575" y="88"/>
                  </a:cubicBezTo>
                  <a:cubicBezTo>
                    <a:pt x="1493" y="30"/>
                    <a:pt x="1397" y="0"/>
                    <a:pt x="1296" y="0"/>
                  </a:cubicBezTo>
                  <a:cubicBezTo>
                    <a:pt x="1204" y="0"/>
                    <a:pt x="1114" y="26"/>
                    <a:pt x="1036" y="76"/>
                  </a:cubicBezTo>
                  <a:cubicBezTo>
                    <a:pt x="976" y="114"/>
                    <a:pt x="926" y="165"/>
                    <a:pt x="888" y="225"/>
                  </a:cubicBezTo>
                  <a:cubicBezTo>
                    <a:pt x="842" y="210"/>
                    <a:pt x="794" y="203"/>
                    <a:pt x="745" y="203"/>
                  </a:cubicBezTo>
                  <a:cubicBezTo>
                    <a:pt x="609" y="203"/>
                    <a:pt x="483" y="259"/>
                    <a:pt x="393" y="358"/>
                  </a:cubicBezTo>
                  <a:cubicBezTo>
                    <a:pt x="373" y="355"/>
                    <a:pt x="353" y="353"/>
                    <a:pt x="333" y="353"/>
                  </a:cubicBezTo>
                  <a:cubicBezTo>
                    <a:pt x="149" y="353"/>
                    <a:pt x="0" y="502"/>
                    <a:pt x="0" y="686"/>
                  </a:cubicBezTo>
                  <a:cubicBezTo>
                    <a:pt x="0" y="869"/>
                    <a:pt x="149" y="1019"/>
                    <a:pt x="333" y="1019"/>
                  </a:cubicBezTo>
                  <a:cubicBezTo>
                    <a:pt x="356" y="1019"/>
                    <a:pt x="379" y="1016"/>
                    <a:pt x="401" y="1012"/>
                  </a:cubicBezTo>
                  <a:cubicBezTo>
                    <a:pt x="426" y="1038"/>
                    <a:pt x="454" y="1061"/>
                    <a:pt x="484" y="1081"/>
                  </a:cubicBezTo>
                  <a:cubicBezTo>
                    <a:pt x="483" y="1088"/>
                    <a:pt x="481" y="1095"/>
                    <a:pt x="480" y="1103"/>
                  </a:cubicBezTo>
                  <a:cubicBezTo>
                    <a:pt x="499" y="1107"/>
                    <a:pt x="499" y="1107"/>
                    <a:pt x="499" y="1107"/>
                  </a:cubicBezTo>
                  <a:cubicBezTo>
                    <a:pt x="500" y="1102"/>
                    <a:pt x="502" y="1097"/>
                    <a:pt x="503" y="1092"/>
                  </a:cubicBezTo>
                  <a:cubicBezTo>
                    <a:pt x="575" y="1135"/>
                    <a:pt x="658" y="1158"/>
                    <a:pt x="745" y="1158"/>
                  </a:cubicBezTo>
                  <a:cubicBezTo>
                    <a:pt x="791" y="1158"/>
                    <a:pt x="837" y="1151"/>
                    <a:pt x="881" y="1138"/>
                  </a:cubicBezTo>
                  <a:cubicBezTo>
                    <a:pt x="881" y="1142"/>
                    <a:pt x="881" y="1146"/>
                    <a:pt x="880" y="1150"/>
                  </a:cubicBezTo>
                  <a:cubicBezTo>
                    <a:pt x="900" y="1151"/>
                    <a:pt x="900" y="1151"/>
                    <a:pt x="900" y="1151"/>
                  </a:cubicBezTo>
                  <a:cubicBezTo>
                    <a:pt x="901" y="1145"/>
                    <a:pt x="901" y="1138"/>
                    <a:pt x="901" y="1132"/>
                  </a:cubicBezTo>
                  <a:cubicBezTo>
                    <a:pt x="905" y="1130"/>
                    <a:pt x="908" y="1129"/>
                    <a:pt x="911" y="1128"/>
                  </a:cubicBezTo>
                  <a:cubicBezTo>
                    <a:pt x="981" y="1239"/>
                    <a:pt x="1103" y="1308"/>
                    <a:pt x="1237" y="1308"/>
                  </a:cubicBezTo>
                  <a:cubicBezTo>
                    <a:pt x="1347" y="1308"/>
                    <a:pt x="1449" y="1262"/>
                    <a:pt x="1521" y="1183"/>
                  </a:cubicBezTo>
                  <a:cubicBezTo>
                    <a:pt x="1534" y="1184"/>
                    <a:pt x="1534" y="1184"/>
                    <a:pt x="1534" y="1184"/>
                  </a:cubicBezTo>
                  <a:cubicBezTo>
                    <a:pt x="1534" y="1183"/>
                    <a:pt x="1534" y="1181"/>
                    <a:pt x="1534" y="1180"/>
                  </a:cubicBezTo>
                  <a:cubicBezTo>
                    <a:pt x="1598" y="1211"/>
                    <a:pt x="1668" y="1227"/>
                    <a:pt x="1740" y="1227"/>
                  </a:cubicBezTo>
                  <a:cubicBezTo>
                    <a:pt x="1824" y="1227"/>
                    <a:pt x="1906" y="1206"/>
                    <a:pt x="1978" y="1164"/>
                  </a:cubicBezTo>
                  <a:cubicBezTo>
                    <a:pt x="2037" y="1130"/>
                    <a:pt x="2088" y="1084"/>
                    <a:pt x="2127" y="1029"/>
                  </a:cubicBezTo>
                  <a:cubicBezTo>
                    <a:pt x="2129" y="1029"/>
                    <a:pt x="2130" y="1029"/>
                    <a:pt x="2131" y="1029"/>
                  </a:cubicBezTo>
                  <a:cubicBezTo>
                    <a:pt x="2276" y="1029"/>
                    <a:pt x="2394" y="911"/>
                    <a:pt x="2394" y="766"/>
                  </a:cubicBezTo>
                  <a:cubicBezTo>
                    <a:pt x="2394" y="627"/>
                    <a:pt x="2286" y="513"/>
                    <a:pt x="2149" y="503"/>
                  </a:cubicBezTo>
                  <a:close/>
                  <a:moveTo>
                    <a:pt x="2131" y="969"/>
                  </a:moveTo>
                  <a:cubicBezTo>
                    <a:pt x="2119" y="969"/>
                    <a:pt x="2108" y="968"/>
                    <a:pt x="2097" y="967"/>
                  </a:cubicBezTo>
                  <a:cubicBezTo>
                    <a:pt x="2024" y="1087"/>
                    <a:pt x="1891" y="1167"/>
                    <a:pt x="1740" y="1167"/>
                  </a:cubicBezTo>
                  <a:cubicBezTo>
                    <a:pt x="1656" y="1167"/>
                    <a:pt x="1577" y="1142"/>
                    <a:pt x="1511" y="1099"/>
                  </a:cubicBezTo>
                  <a:cubicBezTo>
                    <a:pt x="1453" y="1188"/>
                    <a:pt x="1352" y="1248"/>
                    <a:pt x="1237" y="1248"/>
                  </a:cubicBezTo>
                  <a:cubicBezTo>
                    <a:pt x="1103" y="1248"/>
                    <a:pt x="988" y="1167"/>
                    <a:pt x="938" y="1051"/>
                  </a:cubicBezTo>
                  <a:cubicBezTo>
                    <a:pt x="880" y="1081"/>
                    <a:pt x="814" y="1098"/>
                    <a:pt x="745" y="1098"/>
                  </a:cubicBezTo>
                  <a:cubicBezTo>
                    <a:pt x="614" y="1098"/>
                    <a:pt x="498" y="1038"/>
                    <a:pt x="421" y="944"/>
                  </a:cubicBezTo>
                  <a:cubicBezTo>
                    <a:pt x="394" y="954"/>
                    <a:pt x="364" y="959"/>
                    <a:pt x="333" y="959"/>
                  </a:cubicBezTo>
                  <a:cubicBezTo>
                    <a:pt x="328" y="959"/>
                    <a:pt x="324" y="959"/>
                    <a:pt x="319" y="958"/>
                  </a:cubicBezTo>
                  <a:cubicBezTo>
                    <a:pt x="318" y="958"/>
                    <a:pt x="317" y="958"/>
                    <a:pt x="315" y="958"/>
                  </a:cubicBezTo>
                  <a:cubicBezTo>
                    <a:pt x="312" y="958"/>
                    <a:pt x="309" y="958"/>
                    <a:pt x="306" y="957"/>
                  </a:cubicBezTo>
                  <a:cubicBezTo>
                    <a:pt x="304" y="957"/>
                    <a:pt x="303" y="957"/>
                    <a:pt x="301" y="957"/>
                  </a:cubicBezTo>
                  <a:cubicBezTo>
                    <a:pt x="298" y="957"/>
                    <a:pt x="296" y="956"/>
                    <a:pt x="293" y="956"/>
                  </a:cubicBezTo>
                  <a:cubicBezTo>
                    <a:pt x="291" y="956"/>
                    <a:pt x="289" y="955"/>
                    <a:pt x="288" y="955"/>
                  </a:cubicBezTo>
                  <a:cubicBezTo>
                    <a:pt x="285" y="954"/>
                    <a:pt x="283" y="954"/>
                    <a:pt x="280" y="954"/>
                  </a:cubicBezTo>
                  <a:cubicBezTo>
                    <a:pt x="278" y="953"/>
                    <a:pt x="276" y="953"/>
                    <a:pt x="275" y="952"/>
                  </a:cubicBezTo>
                  <a:cubicBezTo>
                    <a:pt x="272" y="952"/>
                    <a:pt x="270" y="951"/>
                    <a:pt x="267" y="951"/>
                  </a:cubicBezTo>
                  <a:cubicBezTo>
                    <a:pt x="266" y="950"/>
                    <a:pt x="264" y="950"/>
                    <a:pt x="262" y="949"/>
                  </a:cubicBezTo>
                  <a:cubicBezTo>
                    <a:pt x="260" y="949"/>
                    <a:pt x="257" y="948"/>
                    <a:pt x="255" y="947"/>
                  </a:cubicBezTo>
                  <a:cubicBezTo>
                    <a:pt x="253" y="947"/>
                    <a:pt x="251" y="946"/>
                    <a:pt x="249" y="946"/>
                  </a:cubicBezTo>
                  <a:cubicBezTo>
                    <a:pt x="247" y="945"/>
                    <a:pt x="245" y="944"/>
                    <a:pt x="243" y="943"/>
                  </a:cubicBezTo>
                  <a:cubicBezTo>
                    <a:pt x="241" y="943"/>
                    <a:pt x="239" y="942"/>
                    <a:pt x="237" y="941"/>
                  </a:cubicBezTo>
                  <a:cubicBezTo>
                    <a:pt x="235" y="941"/>
                    <a:pt x="233" y="940"/>
                    <a:pt x="231" y="939"/>
                  </a:cubicBezTo>
                  <a:cubicBezTo>
                    <a:pt x="229" y="938"/>
                    <a:pt x="227" y="937"/>
                    <a:pt x="225" y="937"/>
                  </a:cubicBezTo>
                  <a:cubicBezTo>
                    <a:pt x="223" y="936"/>
                    <a:pt x="221" y="935"/>
                    <a:pt x="219" y="934"/>
                  </a:cubicBezTo>
                  <a:cubicBezTo>
                    <a:pt x="217" y="933"/>
                    <a:pt x="215" y="932"/>
                    <a:pt x="214" y="931"/>
                  </a:cubicBezTo>
                  <a:cubicBezTo>
                    <a:pt x="211" y="930"/>
                    <a:pt x="209" y="929"/>
                    <a:pt x="207" y="928"/>
                  </a:cubicBezTo>
                  <a:cubicBezTo>
                    <a:pt x="205" y="927"/>
                    <a:pt x="203" y="926"/>
                    <a:pt x="200" y="924"/>
                  </a:cubicBezTo>
                  <a:cubicBezTo>
                    <a:pt x="198" y="923"/>
                    <a:pt x="195" y="921"/>
                    <a:pt x="192" y="920"/>
                  </a:cubicBezTo>
                  <a:cubicBezTo>
                    <a:pt x="190" y="918"/>
                    <a:pt x="188" y="917"/>
                    <a:pt x="187" y="916"/>
                  </a:cubicBezTo>
                  <a:cubicBezTo>
                    <a:pt x="185" y="915"/>
                    <a:pt x="183" y="914"/>
                    <a:pt x="181" y="913"/>
                  </a:cubicBezTo>
                  <a:cubicBezTo>
                    <a:pt x="180" y="912"/>
                    <a:pt x="178" y="910"/>
                    <a:pt x="176" y="909"/>
                  </a:cubicBezTo>
                  <a:cubicBezTo>
                    <a:pt x="174" y="908"/>
                    <a:pt x="173" y="907"/>
                    <a:pt x="171" y="906"/>
                  </a:cubicBezTo>
                  <a:cubicBezTo>
                    <a:pt x="169" y="904"/>
                    <a:pt x="168" y="903"/>
                    <a:pt x="166" y="901"/>
                  </a:cubicBezTo>
                  <a:cubicBezTo>
                    <a:pt x="164" y="900"/>
                    <a:pt x="163" y="899"/>
                    <a:pt x="161" y="898"/>
                  </a:cubicBezTo>
                  <a:cubicBezTo>
                    <a:pt x="160" y="897"/>
                    <a:pt x="158" y="895"/>
                    <a:pt x="156" y="894"/>
                  </a:cubicBezTo>
                  <a:cubicBezTo>
                    <a:pt x="155" y="892"/>
                    <a:pt x="153" y="891"/>
                    <a:pt x="152" y="890"/>
                  </a:cubicBezTo>
                  <a:cubicBezTo>
                    <a:pt x="150" y="888"/>
                    <a:pt x="148" y="887"/>
                    <a:pt x="147" y="885"/>
                  </a:cubicBezTo>
                  <a:cubicBezTo>
                    <a:pt x="145" y="884"/>
                    <a:pt x="144" y="883"/>
                    <a:pt x="143" y="882"/>
                  </a:cubicBezTo>
                  <a:cubicBezTo>
                    <a:pt x="141" y="880"/>
                    <a:pt x="139" y="878"/>
                    <a:pt x="138" y="876"/>
                  </a:cubicBezTo>
                  <a:cubicBezTo>
                    <a:pt x="137" y="875"/>
                    <a:pt x="135" y="874"/>
                    <a:pt x="134" y="873"/>
                  </a:cubicBezTo>
                  <a:cubicBezTo>
                    <a:pt x="133" y="871"/>
                    <a:pt x="131" y="869"/>
                    <a:pt x="129" y="867"/>
                  </a:cubicBezTo>
                  <a:cubicBezTo>
                    <a:pt x="128" y="866"/>
                    <a:pt x="127" y="865"/>
                    <a:pt x="126" y="864"/>
                  </a:cubicBezTo>
                  <a:cubicBezTo>
                    <a:pt x="124" y="862"/>
                    <a:pt x="123" y="860"/>
                    <a:pt x="121" y="858"/>
                  </a:cubicBezTo>
                  <a:cubicBezTo>
                    <a:pt x="120" y="857"/>
                    <a:pt x="120" y="856"/>
                    <a:pt x="119" y="855"/>
                  </a:cubicBezTo>
                  <a:cubicBezTo>
                    <a:pt x="117" y="853"/>
                    <a:pt x="115" y="850"/>
                    <a:pt x="113" y="848"/>
                  </a:cubicBezTo>
                  <a:cubicBezTo>
                    <a:pt x="113" y="847"/>
                    <a:pt x="113" y="847"/>
                    <a:pt x="113" y="847"/>
                  </a:cubicBezTo>
                  <a:cubicBezTo>
                    <a:pt x="104" y="835"/>
                    <a:pt x="96" y="822"/>
                    <a:pt x="89" y="808"/>
                  </a:cubicBezTo>
                  <a:cubicBezTo>
                    <a:pt x="89" y="808"/>
                    <a:pt x="88" y="807"/>
                    <a:pt x="88" y="806"/>
                  </a:cubicBezTo>
                  <a:cubicBezTo>
                    <a:pt x="87" y="804"/>
                    <a:pt x="85" y="801"/>
                    <a:pt x="84" y="798"/>
                  </a:cubicBezTo>
                  <a:cubicBezTo>
                    <a:pt x="84" y="797"/>
                    <a:pt x="83" y="796"/>
                    <a:pt x="83" y="795"/>
                  </a:cubicBezTo>
                  <a:cubicBezTo>
                    <a:pt x="82" y="792"/>
                    <a:pt x="80" y="789"/>
                    <a:pt x="79" y="786"/>
                  </a:cubicBezTo>
                  <a:cubicBezTo>
                    <a:pt x="79" y="785"/>
                    <a:pt x="78" y="784"/>
                    <a:pt x="78" y="783"/>
                  </a:cubicBezTo>
                  <a:cubicBezTo>
                    <a:pt x="77" y="781"/>
                    <a:pt x="76" y="778"/>
                    <a:pt x="75" y="775"/>
                  </a:cubicBezTo>
                  <a:cubicBezTo>
                    <a:pt x="75" y="774"/>
                    <a:pt x="74" y="773"/>
                    <a:pt x="74" y="772"/>
                  </a:cubicBezTo>
                  <a:cubicBezTo>
                    <a:pt x="73" y="769"/>
                    <a:pt x="72" y="766"/>
                    <a:pt x="71" y="763"/>
                  </a:cubicBezTo>
                  <a:cubicBezTo>
                    <a:pt x="71" y="762"/>
                    <a:pt x="71" y="761"/>
                    <a:pt x="70" y="760"/>
                  </a:cubicBezTo>
                  <a:cubicBezTo>
                    <a:pt x="69" y="757"/>
                    <a:pt x="69" y="754"/>
                    <a:pt x="68" y="751"/>
                  </a:cubicBezTo>
                  <a:cubicBezTo>
                    <a:pt x="68" y="750"/>
                    <a:pt x="67" y="749"/>
                    <a:pt x="67" y="748"/>
                  </a:cubicBezTo>
                  <a:cubicBezTo>
                    <a:pt x="66" y="744"/>
                    <a:pt x="66" y="741"/>
                    <a:pt x="65" y="738"/>
                  </a:cubicBezTo>
                  <a:cubicBezTo>
                    <a:pt x="65" y="737"/>
                    <a:pt x="65" y="737"/>
                    <a:pt x="65" y="736"/>
                  </a:cubicBezTo>
                  <a:cubicBezTo>
                    <a:pt x="64" y="732"/>
                    <a:pt x="63" y="729"/>
                    <a:pt x="63" y="725"/>
                  </a:cubicBezTo>
                  <a:cubicBezTo>
                    <a:pt x="63" y="725"/>
                    <a:pt x="63" y="725"/>
                    <a:pt x="63" y="725"/>
                  </a:cubicBezTo>
                  <a:cubicBezTo>
                    <a:pt x="63" y="725"/>
                    <a:pt x="63" y="725"/>
                    <a:pt x="63" y="725"/>
                  </a:cubicBezTo>
                  <a:cubicBezTo>
                    <a:pt x="61" y="712"/>
                    <a:pt x="60" y="699"/>
                    <a:pt x="60" y="686"/>
                  </a:cubicBezTo>
                  <a:cubicBezTo>
                    <a:pt x="60" y="535"/>
                    <a:pt x="182" y="413"/>
                    <a:pt x="333" y="413"/>
                  </a:cubicBezTo>
                  <a:cubicBezTo>
                    <a:pt x="361" y="413"/>
                    <a:pt x="389" y="417"/>
                    <a:pt x="415" y="425"/>
                  </a:cubicBezTo>
                  <a:cubicBezTo>
                    <a:pt x="491" y="327"/>
                    <a:pt x="611" y="263"/>
                    <a:pt x="745" y="263"/>
                  </a:cubicBezTo>
                  <a:cubicBezTo>
                    <a:pt x="806" y="263"/>
                    <a:pt x="863" y="276"/>
                    <a:pt x="915" y="299"/>
                  </a:cubicBezTo>
                  <a:cubicBezTo>
                    <a:pt x="983" y="158"/>
                    <a:pt x="1128" y="60"/>
                    <a:pt x="1296" y="60"/>
                  </a:cubicBezTo>
                  <a:cubicBezTo>
                    <a:pt x="1478" y="60"/>
                    <a:pt x="1633" y="174"/>
                    <a:pt x="1693" y="335"/>
                  </a:cubicBezTo>
                  <a:cubicBezTo>
                    <a:pt x="1708" y="334"/>
                    <a:pt x="1724" y="333"/>
                    <a:pt x="1740" y="333"/>
                  </a:cubicBezTo>
                  <a:cubicBezTo>
                    <a:pt x="1904" y="333"/>
                    <a:pt x="2045" y="427"/>
                    <a:pt x="2114" y="564"/>
                  </a:cubicBezTo>
                  <a:cubicBezTo>
                    <a:pt x="2119" y="563"/>
                    <a:pt x="2125" y="563"/>
                    <a:pt x="2131" y="563"/>
                  </a:cubicBezTo>
                  <a:cubicBezTo>
                    <a:pt x="2186" y="563"/>
                    <a:pt x="2237" y="585"/>
                    <a:pt x="2273" y="621"/>
                  </a:cubicBezTo>
                  <a:cubicBezTo>
                    <a:pt x="2273" y="621"/>
                    <a:pt x="2273" y="621"/>
                    <a:pt x="2273" y="621"/>
                  </a:cubicBezTo>
                  <a:cubicBezTo>
                    <a:pt x="2273" y="621"/>
                    <a:pt x="2273" y="621"/>
                    <a:pt x="2273" y="621"/>
                  </a:cubicBezTo>
                  <a:cubicBezTo>
                    <a:pt x="2285" y="633"/>
                    <a:pt x="2295" y="646"/>
                    <a:pt x="2304" y="660"/>
                  </a:cubicBezTo>
                  <a:cubicBezTo>
                    <a:pt x="2304" y="660"/>
                    <a:pt x="2304" y="660"/>
                    <a:pt x="2304" y="660"/>
                  </a:cubicBezTo>
                  <a:cubicBezTo>
                    <a:pt x="2306" y="662"/>
                    <a:pt x="2307" y="665"/>
                    <a:pt x="2309" y="668"/>
                  </a:cubicBezTo>
                  <a:cubicBezTo>
                    <a:pt x="2309" y="668"/>
                    <a:pt x="2309" y="668"/>
                    <a:pt x="2309" y="668"/>
                  </a:cubicBezTo>
                  <a:cubicBezTo>
                    <a:pt x="2311" y="671"/>
                    <a:pt x="2312" y="674"/>
                    <a:pt x="2313" y="677"/>
                  </a:cubicBezTo>
                  <a:cubicBezTo>
                    <a:pt x="2314" y="677"/>
                    <a:pt x="2314" y="677"/>
                    <a:pt x="2314" y="677"/>
                  </a:cubicBezTo>
                  <a:cubicBezTo>
                    <a:pt x="2315" y="680"/>
                    <a:pt x="2316" y="683"/>
                    <a:pt x="2318" y="685"/>
                  </a:cubicBezTo>
                  <a:cubicBezTo>
                    <a:pt x="2318" y="686"/>
                    <a:pt x="2318" y="686"/>
                    <a:pt x="2318" y="686"/>
                  </a:cubicBezTo>
                  <a:cubicBezTo>
                    <a:pt x="2319" y="689"/>
                    <a:pt x="2320" y="692"/>
                    <a:pt x="2321" y="694"/>
                  </a:cubicBezTo>
                  <a:cubicBezTo>
                    <a:pt x="2321" y="695"/>
                    <a:pt x="2321" y="695"/>
                    <a:pt x="2322" y="696"/>
                  </a:cubicBezTo>
                  <a:cubicBezTo>
                    <a:pt x="2323" y="698"/>
                    <a:pt x="2324" y="701"/>
                    <a:pt x="2324" y="704"/>
                  </a:cubicBezTo>
                  <a:cubicBezTo>
                    <a:pt x="2325" y="704"/>
                    <a:pt x="2325" y="705"/>
                    <a:pt x="2325" y="705"/>
                  </a:cubicBezTo>
                  <a:cubicBezTo>
                    <a:pt x="2326" y="708"/>
                    <a:pt x="2326" y="710"/>
                    <a:pt x="2327" y="713"/>
                  </a:cubicBezTo>
                  <a:cubicBezTo>
                    <a:pt x="2327" y="714"/>
                    <a:pt x="2328" y="714"/>
                    <a:pt x="2328" y="715"/>
                  </a:cubicBezTo>
                  <a:cubicBezTo>
                    <a:pt x="2328" y="717"/>
                    <a:pt x="2329" y="720"/>
                    <a:pt x="2329" y="722"/>
                  </a:cubicBezTo>
                  <a:cubicBezTo>
                    <a:pt x="2330" y="723"/>
                    <a:pt x="2330" y="724"/>
                    <a:pt x="2330" y="725"/>
                  </a:cubicBezTo>
                  <a:cubicBezTo>
                    <a:pt x="2331" y="727"/>
                    <a:pt x="2331" y="730"/>
                    <a:pt x="2331" y="732"/>
                  </a:cubicBezTo>
                  <a:cubicBezTo>
                    <a:pt x="2332" y="733"/>
                    <a:pt x="2332" y="734"/>
                    <a:pt x="2332" y="735"/>
                  </a:cubicBezTo>
                  <a:cubicBezTo>
                    <a:pt x="2332" y="737"/>
                    <a:pt x="2332" y="740"/>
                    <a:pt x="2333" y="742"/>
                  </a:cubicBezTo>
                  <a:cubicBezTo>
                    <a:pt x="2333" y="743"/>
                    <a:pt x="2333" y="744"/>
                    <a:pt x="2333" y="745"/>
                  </a:cubicBezTo>
                  <a:cubicBezTo>
                    <a:pt x="2333" y="748"/>
                    <a:pt x="2334" y="750"/>
                    <a:pt x="2334" y="753"/>
                  </a:cubicBezTo>
                  <a:cubicBezTo>
                    <a:pt x="2334" y="754"/>
                    <a:pt x="2334" y="755"/>
                    <a:pt x="2334" y="756"/>
                  </a:cubicBezTo>
                  <a:cubicBezTo>
                    <a:pt x="2334" y="759"/>
                    <a:pt x="2334" y="763"/>
                    <a:pt x="2334" y="766"/>
                  </a:cubicBezTo>
                  <a:cubicBezTo>
                    <a:pt x="2334" y="878"/>
                    <a:pt x="2243" y="969"/>
                    <a:pt x="2131" y="9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A5962647-6103-450A-91B0-4890ECBF5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7563" y="1980098"/>
              <a:ext cx="2814638" cy="1336675"/>
            </a:xfrm>
            <a:custGeom>
              <a:avLst/>
              <a:gdLst>
                <a:gd name="T0" fmla="*/ 212 w 2214"/>
                <a:gd name="T1" fmla="*/ 763 h 1052"/>
                <a:gd name="T2" fmla="*/ 301 w 2214"/>
                <a:gd name="T3" fmla="*/ 748 h 1052"/>
                <a:gd name="T4" fmla="*/ 624 w 2214"/>
                <a:gd name="T5" fmla="*/ 902 h 1052"/>
                <a:gd name="T6" fmla="*/ 817 w 2214"/>
                <a:gd name="T7" fmla="*/ 855 h 1052"/>
                <a:gd name="T8" fmla="*/ 1117 w 2214"/>
                <a:gd name="T9" fmla="*/ 1052 h 1052"/>
                <a:gd name="T10" fmla="*/ 1390 w 2214"/>
                <a:gd name="T11" fmla="*/ 903 h 1052"/>
                <a:gd name="T12" fmla="*/ 1620 w 2214"/>
                <a:gd name="T13" fmla="*/ 972 h 1052"/>
                <a:gd name="T14" fmla="*/ 1976 w 2214"/>
                <a:gd name="T15" fmla="*/ 771 h 1052"/>
                <a:gd name="T16" fmla="*/ 2010 w 2214"/>
                <a:gd name="T17" fmla="*/ 774 h 1052"/>
                <a:gd name="T18" fmla="*/ 2214 w 2214"/>
                <a:gd name="T19" fmla="*/ 571 h 1052"/>
                <a:gd name="T20" fmla="*/ 2213 w 2214"/>
                <a:gd name="T21" fmla="*/ 561 h 1052"/>
                <a:gd name="T22" fmla="*/ 2071 w 2214"/>
                <a:gd name="T23" fmla="*/ 503 h 1052"/>
                <a:gd name="T24" fmla="*/ 2054 w 2214"/>
                <a:gd name="T25" fmla="*/ 504 h 1052"/>
                <a:gd name="T26" fmla="*/ 1680 w 2214"/>
                <a:gd name="T27" fmla="*/ 273 h 1052"/>
                <a:gd name="T28" fmla="*/ 1633 w 2214"/>
                <a:gd name="T29" fmla="*/ 275 h 1052"/>
                <a:gd name="T30" fmla="*/ 1236 w 2214"/>
                <a:gd name="T31" fmla="*/ 0 h 1052"/>
                <a:gd name="T32" fmla="*/ 855 w 2214"/>
                <a:gd name="T33" fmla="*/ 239 h 1052"/>
                <a:gd name="T34" fmla="*/ 685 w 2214"/>
                <a:gd name="T35" fmla="*/ 203 h 1052"/>
                <a:gd name="T36" fmla="*/ 355 w 2214"/>
                <a:gd name="T37" fmla="*/ 365 h 1052"/>
                <a:gd name="T38" fmla="*/ 273 w 2214"/>
                <a:gd name="T39" fmla="*/ 353 h 1052"/>
                <a:gd name="T40" fmla="*/ 0 w 2214"/>
                <a:gd name="T41" fmla="*/ 626 h 1052"/>
                <a:gd name="T42" fmla="*/ 3 w 2214"/>
                <a:gd name="T43" fmla="*/ 665 h 1052"/>
                <a:gd name="T44" fmla="*/ 212 w 2214"/>
                <a:gd name="T45" fmla="*/ 763 h 1052"/>
                <a:gd name="T46" fmla="*/ 379 w 2214"/>
                <a:gd name="T47" fmla="*/ 404 h 1052"/>
                <a:gd name="T48" fmla="*/ 723 w 2214"/>
                <a:gd name="T49" fmla="*/ 245 h 1052"/>
                <a:gd name="T50" fmla="*/ 395 w 2214"/>
                <a:gd name="T51" fmla="*/ 452 h 1052"/>
                <a:gd name="T52" fmla="*/ 39 w 2214"/>
                <a:gd name="T53" fmla="*/ 585 h 1052"/>
                <a:gd name="T54" fmla="*/ 379 w 2214"/>
                <a:gd name="T55" fmla="*/ 404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14" h="1052">
                  <a:moveTo>
                    <a:pt x="212" y="763"/>
                  </a:moveTo>
                  <a:cubicBezTo>
                    <a:pt x="243" y="763"/>
                    <a:pt x="273" y="758"/>
                    <a:pt x="301" y="748"/>
                  </a:cubicBezTo>
                  <a:cubicBezTo>
                    <a:pt x="377" y="842"/>
                    <a:pt x="494" y="902"/>
                    <a:pt x="624" y="902"/>
                  </a:cubicBezTo>
                  <a:cubicBezTo>
                    <a:pt x="694" y="902"/>
                    <a:pt x="759" y="885"/>
                    <a:pt x="817" y="855"/>
                  </a:cubicBezTo>
                  <a:cubicBezTo>
                    <a:pt x="867" y="971"/>
                    <a:pt x="982" y="1052"/>
                    <a:pt x="1117" y="1052"/>
                  </a:cubicBezTo>
                  <a:cubicBezTo>
                    <a:pt x="1231" y="1052"/>
                    <a:pt x="1332" y="993"/>
                    <a:pt x="1390" y="903"/>
                  </a:cubicBezTo>
                  <a:cubicBezTo>
                    <a:pt x="1456" y="947"/>
                    <a:pt x="1535" y="972"/>
                    <a:pt x="1620" y="972"/>
                  </a:cubicBezTo>
                  <a:cubicBezTo>
                    <a:pt x="1771" y="972"/>
                    <a:pt x="1903" y="891"/>
                    <a:pt x="1976" y="771"/>
                  </a:cubicBezTo>
                  <a:cubicBezTo>
                    <a:pt x="1987" y="773"/>
                    <a:pt x="1999" y="774"/>
                    <a:pt x="2010" y="774"/>
                  </a:cubicBezTo>
                  <a:cubicBezTo>
                    <a:pt x="2123" y="774"/>
                    <a:pt x="2214" y="683"/>
                    <a:pt x="2214" y="571"/>
                  </a:cubicBezTo>
                  <a:cubicBezTo>
                    <a:pt x="2214" y="567"/>
                    <a:pt x="2213" y="564"/>
                    <a:pt x="2213" y="561"/>
                  </a:cubicBezTo>
                  <a:cubicBezTo>
                    <a:pt x="2177" y="525"/>
                    <a:pt x="2126" y="503"/>
                    <a:pt x="2071" y="503"/>
                  </a:cubicBezTo>
                  <a:cubicBezTo>
                    <a:pt x="2065" y="503"/>
                    <a:pt x="2059" y="503"/>
                    <a:pt x="2054" y="504"/>
                  </a:cubicBezTo>
                  <a:cubicBezTo>
                    <a:pt x="1985" y="367"/>
                    <a:pt x="1844" y="273"/>
                    <a:pt x="1680" y="273"/>
                  </a:cubicBezTo>
                  <a:cubicBezTo>
                    <a:pt x="1664" y="273"/>
                    <a:pt x="1648" y="274"/>
                    <a:pt x="1633" y="275"/>
                  </a:cubicBezTo>
                  <a:cubicBezTo>
                    <a:pt x="1573" y="114"/>
                    <a:pt x="1418" y="0"/>
                    <a:pt x="1236" y="0"/>
                  </a:cubicBezTo>
                  <a:cubicBezTo>
                    <a:pt x="1068" y="0"/>
                    <a:pt x="923" y="98"/>
                    <a:pt x="855" y="239"/>
                  </a:cubicBezTo>
                  <a:cubicBezTo>
                    <a:pt x="803" y="216"/>
                    <a:pt x="746" y="203"/>
                    <a:pt x="685" y="203"/>
                  </a:cubicBezTo>
                  <a:cubicBezTo>
                    <a:pt x="551" y="203"/>
                    <a:pt x="431" y="267"/>
                    <a:pt x="355" y="365"/>
                  </a:cubicBezTo>
                  <a:cubicBezTo>
                    <a:pt x="329" y="357"/>
                    <a:pt x="301" y="353"/>
                    <a:pt x="273" y="353"/>
                  </a:cubicBezTo>
                  <a:cubicBezTo>
                    <a:pt x="122" y="353"/>
                    <a:pt x="0" y="475"/>
                    <a:pt x="0" y="626"/>
                  </a:cubicBezTo>
                  <a:cubicBezTo>
                    <a:pt x="0" y="639"/>
                    <a:pt x="1" y="652"/>
                    <a:pt x="3" y="665"/>
                  </a:cubicBezTo>
                  <a:cubicBezTo>
                    <a:pt x="53" y="725"/>
                    <a:pt x="128" y="763"/>
                    <a:pt x="212" y="763"/>
                  </a:cubicBezTo>
                  <a:close/>
                  <a:moveTo>
                    <a:pt x="379" y="404"/>
                  </a:moveTo>
                  <a:cubicBezTo>
                    <a:pt x="498" y="214"/>
                    <a:pt x="723" y="245"/>
                    <a:pt x="723" y="245"/>
                  </a:cubicBezTo>
                  <a:cubicBezTo>
                    <a:pt x="457" y="269"/>
                    <a:pt x="395" y="452"/>
                    <a:pt x="395" y="452"/>
                  </a:cubicBezTo>
                  <a:cubicBezTo>
                    <a:pt x="172" y="333"/>
                    <a:pt x="39" y="585"/>
                    <a:pt x="39" y="585"/>
                  </a:cubicBezTo>
                  <a:cubicBezTo>
                    <a:pt x="119" y="321"/>
                    <a:pt x="379" y="404"/>
                    <a:pt x="379" y="4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id="{6FE293F9-D62D-4189-B349-19D1A5DC10F4}"/>
                </a:ext>
              </a:extLst>
            </p:cNvPr>
            <p:cNvSpPr/>
            <p:nvPr/>
          </p:nvSpPr>
          <p:spPr bwMode="auto">
            <a:xfrm>
              <a:off x="4632326" y="2692885"/>
              <a:ext cx="2886075" cy="796925"/>
            </a:xfrm>
            <a:custGeom>
              <a:avLst/>
              <a:gdLst>
                <a:gd name="T0" fmla="*/ 2270 w 2271"/>
                <a:gd name="T1" fmla="*/ 124 h 627"/>
                <a:gd name="T2" fmla="*/ 2269 w 2271"/>
                <a:gd name="T3" fmla="*/ 114 h 627"/>
                <a:gd name="T4" fmla="*/ 2267 w 2271"/>
                <a:gd name="T5" fmla="*/ 104 h 627"/>
                <a:gd name="T6" fmla="*/ 2265 w 2271"/>
                <a:gd name="T7" fmla="*/ 94 h 627"/>
                <a:gd name="T8" fmla="*/ 2262 w 2271"/>
                <a:gd name="T9" fmla="*/ 84 h 627"/>
                <a:gd name="T10" fmla="*/ 2259 w 2271"/>
                <a:gd name="T11" fmla="*/ 75 h 627"/>
                <a:gd name="T12" fmla="*/ 2255 w 2271"/>
                <a:gd name="T13" fmla="*/ 65 h 627"/>
                <a:gd name="T14" fmla="*/ 2251 w 2271"/>
                <a:gd name="T15" fmla="*/ 56 h 627"/>
                <a:gd name="T16" fmla="*/ 2246 w 2271"/>
                <a:gd name="T17" fmla="*/ 47 h 627"/>
                <a:gd name="T18" fmla="*/ 2241 w 2271"/>
                <a:gd name="T19" fmla="*/ 39 h 627"/>
                <a:gd name="T20" fmla="*/ 2210 w 2271"/>
                <a:gd name="T21" fmla="*/ 0 h 627"/>
                <a:gd name="T22" fmla="*/ 2210 w 2271"/>
                <a:gd name="T23" fmla="*/ 0 h 627"/>
                <a:gd name="T24" fmla="*/ 2007 w 2271"/>
                <a:gd name="T25" fmla="*/ 213 h 627"/>
                <a:gd name="T26" fmla="*/ 1617 w 2271"/>
                <a:gd name="T27" fmla="*/ 411 h 627"/>
                <a:gd name="T28" fmla="*/ 1114 w 2271"/>
                <a:gd name="T29" fmla="*/ 491 h 627"/>
                <a:gd name="T30" fmla="*/ 621 w 2271"/>
                <a:gd name="T31" fmla="*/ 341 h 627"/>
                <a:gd name="T32" fmla="*/ 209 w 2271"/>
                <a:gd name="T33" fmla="*/ 202 h 627"/>
                <a:gd name="T34" fmla="*/ 0 w 2271"/>
                <a:gd name="T35" fmla="*/ 104 h 627"/>
                <a:gd name="T36" fmla="*/ 2 w 2271"/>
                <a:gd name="T37" fmla="*/ 115 h 627"/>
                <a:gd name="T38" fmla="*/ 4 w 2271"/>
                <a:gd name="T39" fmla="*/ 127 h 627"/>
                <a:gd name="T40" fmla="*/ 7 w 2271"/>
                <a:gd name="T41" fmla="*/ 139 h 627"/>
                <a:gd name="T42" fmla="*/ 11 w 2271"/>
                <a:gd name="T43" fmla="*/ 151 h 627"/>
                <a:gd name="T44" fmla="*/ 15 w 2271"/>
                <a:gd name="T45" fmla="*/ 162 h 627"/>
                <a:gd name="T46" fmla="*/ 20 w 2271"/>
                <a:gd name="T47" fmla="*/ 174 h 627"/>
                <a:gd name="T48" fmla="*/ 25 w 2271"/>
                <a:gd name="T49" fmla="*/ 185 h 627"/>
                <a:gd name="T50" fmla="*/ 50 w 2271"/>
                <a:gd name="T51" fmla="*/ 226 h 627"/>
                <a:gd name="T52" fmla="*/ 56 w 2271"/>
                <a:gd name="T53" fmla="*/ 234 h 627"/>
                <a:gd name="T54" fmla="*/ 63 w 2271"/>
                <a:gd name="T55" fmla="*/ 243 h 627"/>
                <a:gd name="T56" fmla="*/ 71 w 2271"/>
                <a:gd name="T57" fmla="*/ 252 h 627"/>
                <a:gd name="T58" fmla="*/ 80 w 2271"/>
                <a:gd name="T59" fmla="*/ 261 h 627"/>
                <a:gd name="T60" fmla="*/ 89 w 2271"/>
                <a:gd name="T61" fmla="*/ 269 h 627"/>
                <a:gd name="T62" fmla="*/ 98 w 2271"/>
                <a:gd name="T63" fmla="*/ 277 h 627"/>
                <a:gd name="T64" fmla="*/ 108 w 2271"/>
                <a:gd name="T65" fmla="*/ 285 h 627"/>
                <a:gd name="T66" fmla="*/ 118 w 2271"/>
                <a:gd name="T67" fmla="*/ 292 h 627"/>
                <a:gd name="T68" fmla="*/ 129 w 2271"/>
                <a:gd name="T69" fmla="*/ 299 h 627"/>
                <a:gd name="T70" fmla="*/ 144 w 2271"/>
                <a:gd name="T71" fmla="*/ 307 h 627"/>
                <a:gd name="T72" fmla="*/ 156 w 2271"/>
                <a:gd name="T73" fmla="*/ 313 h 627"/>
                <a:gd name="T74" fmla="*/ 168 w 2271"/>
                <a:gd name="T75" fmla="*/ 318 h 627"/>
                <a:gd name="T76" fmla="*/ 180 w 2271"/>
                <a:gd name="T77" fmla="*/ 322 h 627"/>
                <a:gd name="T78" fmla="*/ 192 w 2271"/>
                <a:gd name="T79" fmla="*/ 326 h 627"/>
                <a:gd name="T80" fmla="*/ 204 w 2271"/>
                <a:gd name="T81" fmla="*/ 330 h 627"/>
                <a:gd name="T82" fmla="*/ 217 w 2271"/>
                <a:gd name="T83" fmla="*/ 333 h 627"/>
                <a:gd name="T84" fmla="*/ 230 w 2271"/>
                <a:gd name="T85" fmla="*/ 335 h 627"/>
                <a:gd name="T86" fmla="*/ 243 w 2271"/>
                <a:gd name="T87" fmla="*/ 336 h 627"/>
                <a:gd name="T88" fmla="*/ 256 w 2271"/>
                <a:gd name="T89" fmla="*/ 337 h 627"/>
                <a:gd name="T90" fmla="*/ 358 w 2271"/>
                <a:gd name="T91" fmla="*/ 323 h 627"/>
                <a:gd name="T92" fmla="*/ 875 w 2271"/>
                <a:gd name="T93" fmla="*/ 430 h 627"/>
                <a:gd name="T94" fmla="*/ 1448 w 2271"/>
                <a:gd name="T95" fmla="*/ 478 h 627"/>
                <a:gd name="T96" fmla="*/ 2034 w 2271"/>
                <a:gd name="T97" fmla="*/ 346 h 627"/>
                <a:gd name="T98" fmla="*/ 2271 w 2271"/>
                <a:gd name="T99" fmla="*/ 145 h 627"/>
                <a:gd name="T100" fmla="*/ 2271 w 2271"/>
                <a:gd name="T101" fmla="*/ 13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71" h="627">
                  <a:moveTo>
                    <a:pt x="2271" y="132"/>
                  </a:moveTo>
                  <a:cubicBezTo>
                    <a:pt x="2271" y="129"/>
                    <a:pt x="2270" y="127"/>
                    <a:pt x="2270" y="124"/>
                  </a:cubicBezTo>
                  <a:cubicBezTo>
                    <a:pt x="2270" y="123"/>
                    <a:pt x="2270" y="122"/>
                    <a:pt x="2270" y="121"/>
                  </a:cubicBezTo>
                  <a:cubicBezTo>
                    <a:pt x="2269" y="119"/>
                    <a:pt x="2269" y="116"/>
                    <a:pt x="2269" y="114"/>
                  </a:cubicBezTo>
                  <a:cubicBezTo>
                    <a:pt x="2269" y="113"/>
                    <a:pt x="2269" y="112"/>
                    <a:pt x="2268" y="111"/>
                  </a:cubicBezTo>
                  <a:cubicBezTo>
                    <a:pt x="2268" y="109"/>
                    <a:pt x="2268" y="106"/>
                    <a:pt x="2267" y="104"/>
                  </a:cubicBezTo>
                  <a:cubicBezTo>
                    <a:pt x="2267" y="103"/>
                    <a:pt x="2267" y="102"/>
                    <a:pt x="2266" y="101"/>
                  </a:cubicBezTo>
                  <a:cubicBezTo>
                    <a:pt x="2266" y="99"/>
                    <a:pt x="2265" y="96"/>
                    <a:pt x="2265" y="94"/>
                  </a:cubicBezTo>
                  <a:cubicBezTo>
                    <a:pt x="2265" y="93"/>
                    <a:pt x="2264" y="93"/>
                    <a:pt x="2264" y="92"/>
                  </a:cubicBezTo>
                  <a:cubicBezTo>
                    <a:pt x="2263" y="89"/>
                    <a:pt x="2263" y="87"/>
                    <a:pt x="2262" y="84"/>
                  </a:cubicBezTo>
                  <a:cubicBezTo>
                    <a:pt x="2262" y="84"/>
                    <a:pt x="2262" y="83"/>
                    <a:pt x="2261" y="83"/>
                  </a:cubicBezTo>
                  <a:cubicBezTo>
                    <a:pt x="2261" y="80"/>
                    <a:pt x="2260" y="77"/>
                    <a:pt x="2259" y="75"/>
                  </a:cubicBezTo>
                  <a:cubicBezTo>
                    <a:pt x="2258" y="74"/>
                    <a:pt x="2258" y="74"/>
                    <a:pt x="2258" y="73"/>
                  </a:cubicBezTo>
                  <a:cubicBezTo>
                    <a:pt x="2257" y="71"/>
                    <a:pt x="2256" y="68"/>
                    <a:pt x="2255" y="65"/>
                  </a:cubicBezTo>
                  <a:cubicBezTo>
                    <a:pt x="2255" y="65"/>
                    <a:pt x="2255" y="65"/>
                    <a:pt x="2255" y="64"/>
                  </a:cubicBezTo>
                  <a:cubicBezTo>
                    <a:pt x="2253" y="62"/>
                    <a:pt x="2252" y="59"/>
                    <a:pt x="2251" y="56"/>
                  </a:cubicBezTo>
                  <a:cubicBezTo>
                    <a:pt x="2251" y="56"/>
                    <a:pt x="2251" y="56"/>
                    <a:pt x="2250" y="56"/>
                  </a:cubicBezTo>
                  <a:cubicBezTo>
                    <a:pt x="2249" y="53"/>
                    <a:pt x="2248" y="50"/>
                    <a:pt x="2246" y="47"/>
                  </a:cubicBezTo>
                  <a:cubicBezTo>
                    <a:pt x="2246" y="47"/>
                    <a:pt x="2246" y="47"/>
                    <a:pt x="2246" y="47"/>
                  </a:cubicBezTo>
                  <a:cubicBezTo>
                    <a:pt x="2244" y="44"/>
                    <a:pt x="2243" y="41"/>
                    <a:pt x="2241" y="39"/>
                  </a:cubicBezTo>
                  <a:cubicBezTo>
                    <a:pt x="2241" y="39"/>
                    <a:pt x="2241" y="39"/>
                    <a:pt x="2241" y="39"/>
                  </a:cubicBezTo>
                  <a:cubicBezTo>
                    <a:pt x="2232" y="25"/>
                    <a:pt x="2222" y="12"/>
                    <a:pt x="2210" y="0"/>
                  </a:cubicBezTo>
                  <a:cubicBezTo>
                    <a:pt x="2210" y="0"/>
                    <a:pt x="2210" y="0"/>
                    <a:pt x="2210" y="0"/>
                  </a:cubicBezTo>
                  <a:cubicBezTo>
                    <a:pt x="2210" y="0"/>
                    <a:pt x="2210" y="0"/>
                    <a:pt x="2210" y="0"/>
                  </a:cubicBezTo>
                  <a:cubicBezTo>
                    <a:pt x="2210" y="3"/>
                    <a:pt x="2211" y="6"/>
                    <a:pt x="2211" y="10"/>
                  </a:cubicBezTo>
                  <a:cubicBezTo>
                    <a:pt x="2211" y="122"/>
                    <a:pt x="2120" y="213"/>
                    <a:pt x="2007" y="213"/>
                  </a:cubicBezTo>
                  <a:cubicBezTo>
                    <a:pt x="1996" y="213"/>
                    <a:pt x="1984" y="212"/>
                    <a:pt x="1973" y="210"/>
                  </a:cubicBezTo>
                  <a:cubicBezTo>
                    <a:pt x="1900" y="330"/>
                    <a:pt x="1768" y="411"/>
                    <a:pt x="1617" y="411"/>
                  </a:cubicBezTo>
                  <a:cubicBezTo>
                    <a:pt x="1532" y="411"/>
                    <a:pt x="1453" y="386"/>
                    <a:pt x="1387" y="342"/>
                  </a:cubicBezTo>
                  <a:cubicBezTo>
                    <a:pt x="1329" y="432"/>
                    <a:pt x="1228" y="491"/>
                    <a:pt x="1114" y="491"/>
                  </a:cubicBezTo>
                  <a:cubicBezTo>
                    <a:pt x="979" y="491"/>
                    <a:pt x="864" y="410"/>
                    <a:pt x="814" y="294"/>
                  </a:cubicBezTo>
                  <a:cubicBezTo>
                    <a:pt x="756" y="324"/>
                    <a:pt x="691" y="341"/>
                    <a:pt x="621" y="341"/>
                  </a:cubicBezTo>
                  <a:cubicBezTo>
                    <a:pt x="491" y="341"/>
                    <a:pt x="374" y="281"/>
                    <a:pt x="298" y="187"/>
                  </a:cubicBezTo>
                  <a:cubicBezTo>
                    <a:pt x="270" y="197"/>
                    <a:pt x="240" y="202"/>
                    <a:pt x="209" y="202"/>
                  </a:cubicBezTo>
                  <a:cubicBezTo>
                    <a:pt x="125" y="202"/>
                    <a:pt x="50" y="16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1" y="111"/>
                    <a:pt x="2" y="115"/>
                  </a:cubicBezTo>
                  <a:cubicBezTo>
                    <a:pt x="2" y="116"/>
                    <a:pt x="2" y="116"/>
                    <a:pt x="2" y="117"/>
                  </a:cubicBezTo>
                  <a:cubicBezTo>
                    <a:pt x="3" y="120"/>
                    <a:pt x="3" y="123"/>
                    <a:pt x="4" y="127"/>
                  </a:cubicBezTo>
                  <a:cubicBezTo>
                    <a:pt x="4" y="128"/>
                    <a:pt x="5" y="129"/>
                    <a:pt x="5" y="130"/>
                  </a:cubicBezTo>
                  <a:cubicBezTo>
                    <a:pt x="6" y="133"/>
                    <a:pt x="6" y="136"/>
                    <a:pt x="7" y="139"/>
                  </a:cubicBezTo>
                  <a:cubicBezTo>
                    <a:pt x="8" y="140"/>
                    <a:pt x="8" y="141"/>
                    <a:pt x="8" y="142"/>
                  </a:cubicBezTo>
                  <a:cubicBezTo>
                    <a:pt x="9" y="145"/>
                    <a:pt x="10" y="148"/>
                    <a:pt x="11" y="151"/>
                  </a:cubicBezTo>
                  <a:cubicBezTo>
                    <a:pt x="11" y="152"/>
                    <a:pt x="12" y="153"/>
                    <a:pt x="12" y="154"/>
                  </a:cubicBezTo>
                  <a:cubicBezTo>
                    <a:pt x="13" y="157"/>
                    <a:pt x="14" y="160"/>
                    <a:pt x="15" y="162"/>
                  </a:cubicBezTo>
                  <a:cubicBezTo>
                    <a:pt x="15" y="163"/>
                    <a:pt x="16" y="164"/>
                    <a:pt x="16" y="165"/>
                  </a:cubicBezTo>
                  <a:cubicBezTo>
                    <a:pt x="17" y="168"/>
                    <a:pt x="19" y="171"/>
                    <a:pt x="20" y="174"/>
                  </a:cubicBezTo>
                  <a:cubicBezTo>
                    <a:pt x="20" y="175"/>
                    <a:pt x="21" y="176"/>
                    <a:pt x="21" y="177"/>
                  </a:cubicBezTo>
                  <a:cubicBezTo>
                    <a:pt x="22" y="180"/>
                    <a:pt x="24" y="183"/>
                    <a:pt x="25" y="185"/>
                  </a:cubicBezTo>
                  <a:cubicBezTo>
                    <a:pt x="25" y="186"/>
                    <a:pt x="26" y="187"/>
                    <a:pt x="26" y="187"/>
                  </a:cubicBezTo>
                  <a:cubicBezTo>
                    <a:pt x="33" y="201"/>
                    <a:pt x="41" y="214"/>
                    <a:pt x="50" y="226"/>
                  </a:cubicBezTo>
                  <a:cubicBezTo>
                    <a:pt x="50" y="226"/>
                    <a:pt x="50" y="226"/>
                    <a:pt x="50" y="227"/>
                  </a:cubicBezTo>
                  <a:cubicBezTo>
                    <a:pt x="52" y="229"/>
                    <a:pt x="54" y="232"/>
                    <a:pt x="56" y="234"/>
                  </a:cubicBezTo>
                  <a:cubicBezTo>
                    <a:pt x="57" y="235"/>
                    <a:pt x="57" y="236"/>
                    <a:pt x="58" y="237"/>
                  </a:cubicBezTo>
                  <a:cubicBezTo>
                    <a:pt x="60" y="239"/>
                    <a:pt x="61" y="241"/>
                    <a:pt x="63" y="243"/>
                  </a:cubicBezTo>
                  <a:cubicBezTo>
                    <a:pt x="64" y="244"/>
                    <a:pt x="65" y="245"/>
                    <a:pt x="66" y="246"/>
                  </a:cubicBezTo>
                  <a:cubicBezTo>
                    <a:pt x="68" y="248"/>
                    <a:pt x="70" y="250"/>
                    <a:pt x="71" y="252"/>
                  </a:cubicBezTo>
                  <a:cubicBezTo>
                    <a:pt x="72" y="253"/>
                    <a:pt x="74" y="254"/>
                    <a:pt x="75" y="255"/>
                  </a:cubicBezTo>
                  <a:cubicBezTo>
                    <a:pt x="76" y="257"/>
                    <a:pt x="78" y="259"/>
                    <a:pt x="80" y="261"/>
                  </a:cubicBezTo>
                  <a:cubicBezTo>
                    <a:pt x="81" y="262"/>
                    <a:pt x="82" y="263"/>
                    <a:pt x="84" y="264"/>
                  </a:cubicBezTo>
                  <a:cubicBezTo>
                    <a:pt x="85" y="266"/>
                    <a:pt x="87" y="267"/>
                    <a:pt x="89" y="269"/>
                  </a:cubicBezTo>
                  <a:cubicBezTo>
                    <a:pt x="90" y="270"/>
                    <a:pt x="92" y="271"/>
                    <a:pt x="93" y="273"/>
                  </a:cubicBezTo>
                  <a:cubicBezTo>
                    <a:pt x="95" y="274"/>
                    <a:pt x="97" y="276"/>
                    <a:pt x="98" y="277"/>
                  </a:cubicBezTo>
                  <a:cubicBezTo>
                    <a:pt x="100" y="278"/>
                    <a:pt x="101" y="279"/>
                    <a:pt x="103" y="280"/>
                  </a:cubicBezTo>
                  <a:cubicBezTo>
                    <a:pt x="105" y="282"/>
                    <a:pt x="106" y="283"/>
                    <a:pt x="108" y="285"/>
                  </a:cubicBezTo>
                  <a:cubicBezTo>
                    <a:pt x="110" y="286"/>
                    <a:pt x="111" y="287"/>
                    <a:pt x="113" y="288"/>
                  </a:cubicBezTo>
                  <a:cubicBezTo>
                    <a:pt x="115" y="289"/>
                    <a:pt x="117" y="291"/>
                    <a:pt x="118" y="292"/>
                  </a:cubicBezTo>
                  <a:cubicBezTo>
                    <a:pt x="120" y="293"/>
                    <a:pt x="122" y="294"/>
                    <a:pt x="124" y="295"/>
                  </a:cubicBezTo>
                  <a:cubicBezTo>
                    <a:pt x="125" y="296"/>
                    <a:pt x="127" y="297"/>
                    <a:pt x="129" y="299"/>
                  </a:cubicBezTo>
                  <a:cubicBezTo>
                    <a:pt x="132" y="300"/>
                    <a:pt x="135" y="302"/>
                    <a:pt x="137" y="303"/>
                  </a:cubicBezTo>
                  <a:cubicBezTo>
                    <a:pt x="140" y="305"/>
                    <a:pt x="142" y="306"/>
                    <a:pt x="144" y="307"/>
                  </a:cubicBezTo>
                  <a:cubicBezTo>
                    <a:pt x="146" y="308"/>
                    <a:pt x="148" y="309"/>
                    <a:pt x="151" y="310"/>
                  </a:cubicBezTo>
                  <a:cubicBezTo>
                    <a:pt x="152" y="311"/>
                    <a:pt x="154" y="312"/>
                    <a:pt x="156" y="313"/>
                  </a:cubicBezTo>
                  <a:cubicBezTo>
                    <a:pt x="158" y="314"/>
                    <a:pt x="160" y="315"/>
                    <a:pt x="162" y="316"/>
                  </a:cubicBezTo>
                  <a:cubicBezTo>
                    <a:pt x="164" y="316"/>
                    <a:pt x="166" y="317"/>
                    <a:pt x="168" y="318"/>
                  </a:cubicBezTo>
                  <a:cubicBezTo>
                    <a:pt x="170" y="319"/>
                    <a:pt x="172" y="320"/>
                    <a:pt x="174" y="320"/>
                  </a:cubicBezTo>
                  <a:cubicBezTo>
                    <a:pt x="176" y="321"/>
                    <a:pt x="178" y="322"/>
                    <a:pt x="180" y="322"/>
                  </a:cubicBezTo>
                  <a:cubicBezTo>
                    <a:pt x="182" y="323"/>
                    <a:pt x="184" y="324"/>
                    <a:pt x="186" y="325"/>
                  </a:cubicBezTo>
                  <a:cubicBezTo>
                    <a:pt x="188" y="325"/>
                    <a:pt x="190" y="326"/>
                    <a:pt x="192" y="326"/>
                  </a:cubicBezTo>
                  <a:cubicBezTo>
                    <a:pt x="194" y="327"/>
                    <a:pt x="197" y="328"/>
                    <a:pt x="199" y="328"/>
                  </a:cubicBezTo>
                  <a:cubicBezTo>
                    <a:pt x="201" y="329"/>
                    <a:pt x="203" y="329"/>
                    <a:pt x="204" y="330"/>
                  </a:cubicBezTo>
                  <a:cubicBezTo>
                    <a:pt x="207" y="330"/>
                    <a:pt x="209" y="331"/>
                    <a:pt x="212" y="331"/>
                  </a:cubicBezTo>
                  <a:cubicBezTo>
                    <a:pt x="213" y="332"/>
                    <a:pt x="215" y="332"/>
                    <a:pt x="217" y="333"/>
                  </a:cubicBezTo>
                  <a:cubicBezTo>
                    <a:pt x="220" y="333"/>
                    <a:pt x="222" y="333"/>
                    <a:pt x="225" y="334"/>
                  </a:cubicBezTo>
                  <a:cubicBezTo>
                    <a:pt x="226" y="334"/>
                    <a:pt x="228" y="335"/>
                    <a:pt x="230" y="335"/>
                  </a:cubicBezTo>
                  <a:cubicBezTo>
                    <a:pt x="233" y="335"/>
                    <a:pt x="235" y="336"/>
                    <a:pt x="238" y="336"/>
                  </a:cubicBezTo>
                  <a:cubicBezTo>
                    <a:pt x="240" y="336"/>
                    <a:pt x="241" y="336"/>
                    <a:pt x="243" y="336"/>
                  </a:cubicBezTo>
                  <a:cubicBezTo>
                    <a:pt x="246" y="337"/>
                    <a:pt x="249" y="337"/>
                    <a:pt x="252" y="337"/>
                  </a:cubicBezTo>
                  <a:cubicBezTo>
                    <a:pt x="254" y="337"/>
                    <a:pt x="255" y="337"/>
                    <a:pt x="256" y="337"/>
                  </a:cubicBezTo>
                  <a:cubicBezTo>
                    <a:pt x="261" y="338"/>
                    <a:pt x="265" y="338"/>
                    <a:pt x="270" y="338"/>
                  </a:cubicBezTo>
                  <a:cubicBezTo>
                    <a:pt x="301" y="338"/>
                    <a:pt x="331" y="333"/>
                    <a:pt x="358" y="323"/>
                  </a:cubicBezTo>
                  <a:cubicBezTo>
                    <a:pt x="435" y="417"/>
                    <a:pt x="551" y="477"/>
                    <a:pt x="682" y="477"/>
                  </a:cubicBezTo>
                  <a:cubicBezTo>
                    <a:pt x="751" y="477"/>
                    <a:pt x="817" y="460"/>
                    <a:pt x="875" y="430"/>
                  </a:cubicBezTo>
                  <a:cubicBezTo>
                    <a:pt x="925" y="546"/>
                    <a:pt x="1040" y="627"/>
                    <a:pt x="1174" y="627"/>
                  </a:cubicBezTo>
                  <a:cubicBezTo>
                    <a:pt x="1289" y="627"/>
                    <a:pt x="1390" y="567"/>
                    <a:pt x="1448" y="478"/>
                  </a:cubicBezTo>
                  <a:cubicBezTo>
                    <a:pt x="1514" y="521"/>
                    <a:pt x="1593" y="546"/>
                    <a:pt x="1677" y="546"/>
                  </a:cubicBezTo>
                  <a:cubicBezTo>
                    <a:pt x="1828" y="546"/>
                    <a:pt x="1961" y="466"/>
                    <a:pt x="2034" y="346"/>
                  </a:cubicBezTo>
                  <a:cubicBezTo>
                    <a:pt x="2045" y="347"/>
                    <a:pt x="2056" y="348"/>
                    <a:pt x="2068" y="348"/>
                  </a:cubicBezTo>
                  <a:cubicBezTo>
                    <a:pt x="2180" y="348"/>
                    <a:pt x="2271" y="257"/>
                    <a:pt x="2271" y="145"/>
                  </a:cubicBezTo>
                  <a:cubicBezTo>
                    <a:pt x="2271" y="142"/>
                    <a:pt x="2271" y="138"/>
                    <a:pt x="2271" y="135"/>
                  </a:cubicBezTo>
                  <a:cubicBezTo>
                    <a:pt x="2271" y="134"/>
                    <a:pt x="2271" y="133"/>
                    <a:pt x="2271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57">
              <a:extLst>
                <a:ext uri="{FF2B5EF4-FFF2-40B4-BE49-F238E27FC236}">
                  <a16:creationId xmlns:a16="http://schemas.microsoft.com/office/drawing/2014/main" id="{F8A888A7-CCE5-4183-912D-79319373F4A9}"/>
                </a:ext>
              </a:extLst>
            </p:cNvPr>
            <p:cNvSpPr/>
            <p:nvPr/>
          </p:nvSpPr>
          <p:spPr bwMode="auto">
            <a:xfrm>
              <a:off x="4678363" y="2251560"/>
              <a:ext cx="868363" cy="471487"/>
            </a:xfrm>
            <a:custGeom>
              <a:avLst/>
              <a:gdLst>
                <a:gd name="T0" fmla="*/ 356 w 684"/>
                <a:gd name="T1" fmla="*/ 238 h 371"/>
                <a:gd name="T2" fmla="*/ 684 w 684"/>
                <a:gd name="T3" fmla="*/ 31 h 371"/>
                <a:gd name="T4" fmla="*/ 340 w 684"/>
                <a:gd name="T5" fmla="*/ 190 h 371"/>
                <a:gd name="T6" fmla="*/ 0 w 684"/>
                <a:gd name="T7" fmla="*/ 371 h 371"/>
                <a:gd name="T8" fmla="*/ 356 w 684"/>
                <a:gd name="T9" fmla="*/ 238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371">
                  <a:moveTo>
                    <a:pt x="356" y="238"/>
                  </a:moveTo>
                  <a:cubicBezTo>
                    <a:pt x="356" y="238"/>
                    <a:pt x="418" y="55"/>
                    <a:pt x="684" y="31"/>
                  </a:cubicBezTo>
                  <a:cubicBezTo>
                    <a:pt x="684" y="31"/>
                    <a:pt x="459" y="0"/>
                    <a:pt x="340" y="190"/>
                  </a:cubicBezTo>
                  <a:cubicBezTo>
                    <a:pt x="340" y="190"/>
                    <a:pt x="80" y="107"/>
                    <a:pt x="0" y="371"/>
                  </a:cubicBezTo>
                  <a:cubicBezTo>
                    <a:pt x="0" y="371"/>
                    <a:pt x="133" y="119"/>
                    <a:pt x="356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32">
            <a:extLst>
              <a:ext uri="{FF2B5EF4-FFF2-40B4-BE49-F238E27FC236}">
                <a16:creationId xmlns:a16="http://schemas.microsoft.com/office/drawing/2014/main" id="{F613B443-E458-4EA1-AA2B-09A993208280}"/>
              </a:ext>
            </a:extLst>
          </p:cNvPr>
          <p:cNvGrpSpPr/>
          <p:nvPr/>
        </p:nvGrpSpPr>
        <p:grpSpPr>
          <a:xfrm>
            <a:off x="1303020" y="2910205"/>
            <a:ext cx="1203325" cy="1248410"/>
            <a:chOff x="3997326" y="3343760"/>
            <a:chExt cx="1179512" cy="1104900"/>
          </a:xfrm>
        </p:grpSpPr>
        <p:sp>
          <p:nvSpPr>
            <p:cNvPr id="45" name="Freeform 75">
              <a:extLst>
                <a:ext uri="{FF2B5EF4-FFF2-40B4-BE49-F238E27FC236}">
                  <a16:creationId xmlns:a16="http://schemas.microsoft.com/office/drawing/2014/main" id="{FF973AA5-5414-4A07-8D89-BE33BEEA0D3F}"/>
                </a:ext>
              </a:extLst>
            </p:cNvPr>
            <p:cNvSpPr/>
            <p:nvPr/>
          </p:nvSpPr>
          <p:spPr bwMode="auto">
            <a:xfrm>
              <a:off x="4633913" y="3859698"/>
              <a:ext cx="47625" cy="39687"/>
            </a:xfrm>
            <a:custGeom>
              <a:avLst/>
              <a:gdLst>
                <a:gd name="T0" fmla="*/ 0 w 38"/>
                <a:gd name="T1" fmla="*/ 15 h 32"/>
                <a:gd name="T2" fmla="*/ 9 w 38"/>
                <a:gd name="T3" fmla="*/ 32 h 32"/>
                <a:gd name="T4" fmla="*/ 38 w 38"/>
                <a:gd name="T5" fmla="*/ 17 h 32"/>
                <a:gd name="T6" fmla="*/ 28 w 38"/>
                <a:gd name="T7" fmla="*/ 0 h 32"/>
                <a:gd name="T8" fmla="*/ 0 w 38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2">
                  <a:moveTo>
                    <a:pt x="0" y="15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19" y="27"/>
                    <a:pt x="28" y="22"/>
                    <a:pt x="38" y="1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9" y="5"/>
                    <a:pt x="10" y="10"/>
                    <a:pt x="0" y="1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76">
              <a:extLst>
                <a:ext uri="{FF2B5EF4-FFF2-40B4-BE49-F238E27FC236}">
                  <a16:creationId xmlns:a16="http://schemas.microsoft.com/office/drawing/2014/main" id="{C479A04B-53D7-427D-AF48-EE77F986B500}"/>
                </a:ext>
              </a:extLst>
            </p:cNvPr>
            <p:cNvSpPr/>
            <p:nvPr/>
          </p:nvSpPr>
          <p:spPr bwMode="auto">
            <a:xfrm>
              <a:off x="5070476" y="3488223"/>
              <a:ext cx="36513" cy="39687"/>
            </a:xfrm>
            <a:custGeom>
              <a:avLst/>
              <a:gdLst>
                <a:gd name="T0" fmla="*/ 0 w 29"/>
                <a:gd name="T1" fmla="*/ 18 h 30"/>
                <a:gd name="T2" fmla="*/ 16 w 29"/>
                <a:gd name="T3" fmla="*/ 30 h 30"/>
                <a:gd name="T4" fmla="*/ 29 w 29"/>
                <a:gd name="T5" fmla="*/ 10 h 30"/>
                <a:gd name="T6" fmla="*/ 12 w 29"/>
                <a:gd name="T7" fmla="*/ 0 h 30"/>
                <a:gd name="T8" fmla="*/ 0 w 29"/>
                <a:gd name="T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0" y="18"/>
                  </a:moveTo>
                  <a:cubicBezTo>
                    <a:pt x="6" y="21"/>
                    <a:pt x="12" y="25"/>
                    <a:pt x="16" y="30"/>
                  </a:cubicBezTo>
                  <a:cubicBezTo>
                    <a:pt x="20" y="23"/>
                    <a:pt x="25" y="17"/>
                    <a:pt x="29" y="1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6"/>
                    <a:pt x="4" y="12"/>
                    <a:pt x="0" y="18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77">
              <a:extLst>
                <a:ext uri="{FF2B5EF4-FFF2-40B4-BE49-F238E27FC236}">
                  <a16:creationId xmlns:a16="http://schemas.microsoft.com/office/drawing/2014/main" id="{8FD5A2D9-8ADE-49B4-B0CC-B01EAED09FE9}"/>
                </a:ext>
              </a:extLst>
            </p:cNvPr>
            <p:cNvSpPr/>
            <p:nvPr/>
          </p:nvSpPr>
          <p:spPr bwMode="auto">
            <a:xfrm>
              <a:off x="5138738" y="3343760"/>
              <a:ext cx="38100" cy="47625"/>
            </a:xfrm>
            <a:custGeom>
              <a:avLst/>
              <a:gdLst>
                <a:gd name="T0" fmla="*/ 30 w 30"/>
                <a:gd name="T1" fmla="*/ 6 h 37"/>
                <a:gd name="T2" fmla="*/ 10 w 30"/>
                <a:gd name="T3" fmla="*/ 0 h 37"/>
                <a:gd name="T4" fmla="*/ 0 w 30"/>
                <a:gd name="T5" fmla="*/ 30 h 37"/>
                <a:gd name="T6" fmla="*/ 19 w 30"/>
                <a:gd name="T7" fmla="*/ 37 h 37"/>
                <a:gd name="T8" fmla="*/ 30 w 30"/>
                <a:gd name="T9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7">
                  <a:moveTo>
                    <a:pt x="30" y="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7" y="10"/>
                    <a:pt x="4" y="20"/>
                    <a:pt x="0" y="30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3" y="27"/>
                    <a:pt x="26" y="16"/>
                    <a:pt x="30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78">
              <a:extLst>
                <a:ext uri="{FF2B5EF4-FFF2-40B4-BE49-F238E27FC236}">
                  <a16:creationId xmlns:a16="http://schemas.microsoft.com/office/drawing/2014/main" id="{2493DDA6-0851-4083-89D5-A96FF3BD3120}"/>
                </a:ext>
              </a:extLst>
            </p:cNvPr>
            <p:cNvSpPr/>
            <p:nvPr/>
          </p:nvSpPr>
          <p:spPr bwMode="auto">
            <a:xfrm>
              <a:off x="4124326" y="4102585"/>
              <a:ext cx="47625" cy="46037"/>
            </a:xfrm>
            <a:custGeom>
              <a:avLst/>
              <a:gdLst>
                <a:gd name="T0" fmla="*/ 0 w 37"/>
                <a:gd name="T1" fmla="*/ 24 h 37"/>
                <a:gd name="T2" fmla="*/ 15 w 37"/>
                <a:gd name="T3" fmla="*/ 37 h 37"/>
                <a:gd name="T4" fmla="*/ 37 w 37"/>
                <a:gd name="T5" fmla="*/ 15 h 37"/>
                <a:gd name="T6" fmla="*/ 23 w 37"/>
                <a:gd name="T7" fmla="*/ 0 h 37"/>
                <a:gd name="T8" fmla="*/ 0 w 37"/>
                <a:gd name="T9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0" y="24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22" y="30"/>
                    <a:pt x="29" y="22"/>
                    <a:pt x="37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5" y="8"/>
                    <a:pt x="7" y="16"/>
                    <a:pt x="0" y="2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79">
              <a:extLst>
                <a:ext uri="{FF2B5EF4-FFF2-40B4-BE49-F238E27FC236}">
                  <a16:creationId xmlns:a16="http://schemas.microsoft.com/office/drawing/2014/main" id="{06C28CAB-C5F6-4984-812A-F98AA9EF1634}"/>
                </a:ext>
              </a:extLst>
            </p:cNvPr>
            <p:cNvSpPr/>
            <p:nvPr/>
          </p:nvSpPr>
          <p:spPr bwMode="auto">
            <a:xfrm>
              <a:off x="4703763" y="3818423"/>
              <a:ext cx="49213" cy="41275"/>
            </a:xfrm>
            <a:custGeom>
              <a:avLst/>
              <a:gdLst>
                <a:gd name="T0" fmla="*/ 0 w 38"/>
                <a:gd name="T1" fmla="*/ 16 h 33"/>
                <a:gd name="T2" fmla="*/ 10 w 38"/>
                <a:gd name="T3" fmla="*/ 33 h 33"/>
                <a:gd name="T4" fmla="*/ 38 w 38"/>
                <a:gd name="T5" fmla="*/ 17 h 33"/>
                <a:gd name="T6" fmla="*/ 27 w 38"/>
                <a:gd name="T7" fmla="*/ 0 h 33"/>
                <a:gd name="T8" fmla="*/ 0 w 38"/>
                <a:gd name="T9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3">
                  <a:moveTo>
                    <a:pt x="0" y="16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9" y="28"/>
                    <a:pt x="29" y="22"/>
                    <a:pt x="38" y="1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8" y="5"/>
                    <a:pt x="9" y="11"/>
                    <a:pt x="0" y="1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80">
              <a:extLst>
                <a:ext uri="{FF2B5EF4-FFF2-40B4-BE49-F238E27FC236}">
                  <a16:creationId xmlns:a16="http://schemas.microsoft.com/office/drawing/2014/main" id="{5E917528-7D07-4324-A3CA-C3FFFCCD084F}"/>
                </a:ext>
              </a:extLst>
            </p:cNvPr>
            <p:cNvSpPr/>
            <p:nvPr/>
          </p:nvSpPr>
          <p:spPr bwMode="auto">
            <a:xfrm>
              <a:off x="4838701" y="3724760"/>
              <a:ext cx="47625" cy="44450"/>
            </a:xfrm>
            <a:custGeom>
              <a:avLst/>
              <a:gdLst>
                <a:gd name="T0" fmla="*/ 37 w 37"/>
                <a:gd name="T1" fmla="*/ 16 h 35"/>
                <a:gd name="T2" fmla="*/ 25 w 37"/>
                <a:gd name="T3" fmla="*/ 0 h 35"/>
                <a:gd name="T4" fmla="*/ 0 w 37"/>
                <a:gd name="T5" fmla="*/ 19 h 35"/>
                <a:gd name="T6" fmla="*/ 12 w 37"/>
                <a:gd name="T7" fmla="*/ 35 h 35"/>
                <a:gd name="T8" fmla="*/ 37 w 37"/>
                <a:gd name="T9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37" y="1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7" y="7"/>
                    <a:pt x="8" y="13"/>
                    <a:pt x="0" y="19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20" y="29"/>
                    <a:pt x="29" y="22"/>
                    <a:pt x="37" y="1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81">
              <a:extLst>
                <a:ext uri="{FF2B5EF4-FFF2-40B4-BE49-F238E27FC236}">
                  <a16:creationId xmlns:a16="http://schemas.microsoft.com/office/drawing/2014/main" id="{ACA5DDC2-71AF-45D2-8374-F9857D2BB292}"/>
                </a:ext>
              </a:extLst>
            </p:cNvPr>
            <p:cNvSpPr/>
            <p:nvPr/>
          </p:nvSpPr>
          <p:spPr bwMode="auto">
            <a:xfrm>
              <a:off x="5105401" y="3418373"/>
              <a:ext cx="39688" cy="47625"/>
            </a:xfrm>
            <a:custGeom>
              <a:avLst/>
              <a:gdLst>
                <a:gd name="T0" fmla="*/ 0 w 32"/>
                <a:gd name="T1" fmla="*/ 29 h 38"/>
                <a:gd name="T2" fmla="*/ 18 w 32"/>
                <a:gd name="T3" fmla="*/ 38 h 38"/>
                <a:gd name="T4" fmla="*/ 32 w 32"/>
                <a:gd name="T5" fmla="*/ 9 h 38"/>
                <a:gd name="T6" fmla="*/ 14 w 32"/>
                <a:gd name="T7" fmla="*/ 0 h 38"/>
                <a:gd name="T8" fmla="*/ 0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0" y="29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23" y="28"/>
                    <a:pt x="28" y="19"/>
                    <a:pt x="32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10"/>
                    <a:pt x="5" y="19"/>
                    <a:pt x="0" y="2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82">
              <a:extLst>
                <a:ext uri="{FF2B5EF4-FFF2-40B4-BE49-F238E27FC236}">
                  <a16:creationId xmlns:a16="http://schemas.microsoft.com/office/drawing/2014/main" id="{4F5BA070-EBB3-4A98-9286-028592E60657}"/>
                </a:ext>
              </a:extLst>
            </p:cNvPr>
            <p:cNvSpPr/>
            <p:nvPr/>
          </p:nvSpPr>
          <p:spPr bwMode="auto">
            <a:xfrm>
              <a:off x="4257676" y="4013685"/>
              <a:ext cx="47625" cy="41275"/>
            </a:xfrm>
            <a:custGeom>
              <a:avLst/>
              <a:gdLst>
                <a:gd name="T0" fmla="*/ 9 w 38"/>
                <a:gd name="T1" fmla="*/ 32 h 32"/>
                <a:gd name="T2" fmla="*/ 38 w 38"/>
                <a:gd name="T3" fmla="*/ 19 h 32"/>
                <a:gd name="T4" fmla="*/ 30 w 38"/>
                <a:gd name="T5" fmla="*/ 0 h 32"/>
                <a:gd name="T6" fmla="*/ 0 w 38"/>
                <a:gd name="T7" fmla="*/ 14 h 32"/>
                <a:gd name="T8" fmla="*/ 9 w 38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2">
                  <a:moveTo>
                    <a:pt x="9" y="32"/>
                  </a:moveTo>
                  <a:cubicBezTo>
                    <a:pt x="18" y="27"/>
                    <a:pt x="28" y="23"/>
                    <a:pt x="38" y="1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0" y="5"/>
                    <a:pt x="10" y="9"/>
                    <a:pt x="0" y="14"/>
                  </a:cubicBezTo>
                  <a:lnTo>
                    <a:pt x="9" y="32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83">
              <a:extLst>
                <a:ext uri="{FF2B5EF4-FFF2-40B4-BE49-F238E27FC236}">
                  <a16:creationId xmlns:a16="http://schemas.microsoft.com/office/drawing/2014/main" id="{6611134D-DAC0-49BD-937B-B30DF83FF26E}"/>
                </a:ext>
              </a:extLst>
            </p:cNvPr>
            <p:cNvSpPr/>
            <p:nvPr/>
          </p:nvSpPr>
          <p:spPr bwMode="auto">
            <a:xfrm>
              <a:off x="4902201" y="3673960"/>
              <a:ext cx="46038" cy="44450"/>
            </a:xfrm>
            <a:custGeom>
              <a:avLst/>
              <a:gdLst>
                <a:gd name="T0" fmla="*/ 37 w 37"/>
                <a:gd name="T1" fmla="*/ 15 h 36"/>
                <a:gd name="T2" fmla="*/ 24 w 37"/>
                <a:gd name="T3" fmla="*/ 0 h 36"/>
                <a:gd name="T4" fmla="*/ 0 w 37"/>
                <a:gd name="T5" fmla="*/ 21 h 36"/>
                <a:gd name="T6" fmla="*/ 13 w 37"/>
                <a:gd name="T7" fmla="*/ 36 h 36"/>
                <a:gd name="T8" fmla="*/ 37 w 37"/>
                <a:gd name="T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37" y="15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6" y="7"/>
                    <a:pt x="8" y="14"/>
                    <a:pt x="0" y="2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22" y="29"/>
                    <a:pt x="30" y="22"/>
                    <a:pt x="37" y="1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84">
              <a:extLst>
                <a:ext uri="{FF2B5EF4-FFF2-40B4-BE49-F238E27FC236}">
                  <a16:creationId xmlns:a16="http://schemas.microsoft.com/office/drawing/2014/main" id="{72630DDE-81DF-4118-9AE8-264A311F2BBF}"/>
                </a:ext>
              </a:extLst>
            </p:cNvPr>
            <p:cNvSpPr/>
            <p:nvPr/>
          </p:nvSpPr>
          <p:spPr bwMode="auto">
            <a:xfrm>
              <a:off x="4560888" y="3896210"/>
              <a:ext cx="47625" cy="39687"/>
            </a:xfrm>
            <a:custGeom>
              <a:avLst/>
              <a:gdLst>
                <a:gd name="T0" fmla="*/ 0 w 37"/>
                <a:gd name="T1" fmla="*/ 13 h 32"/>
                <a:gd name="T2" fmla="*/ 8 w 37"/>
                <a:gd name="T3" fmla="*/ 32 h 32"/>
                <a:gd name="T4" fmla="*/ 37 w 37"/>
                <a:gd name="T5" fmla="*/ 18 h 32"/>
                <a:gd name="T6" fmla="*/ 29 w 37"/>
                <a:gd name="T7" fmla="*/ 0 h 32"/>
                <a:gd name="T8" fmla="*/ 0 w 37"/>
                <a:gd name="T9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0" y="13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18" y="27"/>
                    <a:pt x="28" y="22"/>
                    <a:pt x="37" y="18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9" y="4"/>
                    <a:pt x="10" y="9"/>
                    <a:pt x="0" y="1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85">
              <a:extLst>
                <a:ext uri="{FF2B5EF4-FFF2-40B4-BE49-F238E27FC236}">
                  <a16:creationId xmlns:a16="http://schemas.microsoft.com/office/drawing/2014/main" id="{63B2ACC9-9A9C-4DBB-B992-769000949A6D}"/>
                </a:ext>
              </a:extLst>
            </p:cNvPr>
            <p:cNvSpPr/>
            <p:nvPr/>
          </p:nvSpPr>
          <p:spPr bwMode="auto">
            <a:xfrm>
              <a:off x="4186238" y="4051785"/>
              <a:ext cx="47625" cy="44450"/>
            </a:xfrm>
            <a:custGeom>
              <a:avLst/>
              <a:gdLst>
                <a:gd name="T0" fmla="*/ 12 w 38"/>
                <a:gd name="T1" fmla="*/ 34 h 34"/>
                <a:gd name="T2" fmla="*/ 38 w 38"/>
                <a:gd name="T3" fmla="*/ 17 h 34"/>
                <a:gd name="T4" fmla="*/ 28 w 38"/>
                <a:gd name="T5" fmla="*/ 0 h 34"/>
                <a:gd name="T6" fmla="*/ 0 w 38"/>
                <a:gd name="T7" fmla="*/ 18 h 34"/>
                <a:gd name="T8" fmla="*/ 12 w 38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12" y="34"/>
                  </a:moveTo>
                  <a:cubicBezTo>
                    <a:pt x="20" y="28"/>
                    <a:pt x="29" y="22"/>
                    <a:pt x="38" y="1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8" y="6"/>
                    <a:pt x="9" y="12"/>
                    <a:pt x="0" y="18"/>
                  </a:cubicBezTo>
                  <a:lnTo>
                    <a:pt x="12" y="3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86">
              <a:extLst>
                <a:ext uri="{FF2B5EF4-FFF2-40B4-BE49-F238E27FC236}">
                  <a16:creationId xmlns:a16="http://schemas.microsoft.com/office/drawing/2014/main" id="{4E7907B8-BBD3-4BE8-93CC-ADECD03F3526}"/>
                </a:ext>
              </a:extLst>
            </p:cNvPr>
            <p:cNvSpPr/>
            <p:nvPr/>
          </p:nvSpPr>
          <p:spPr bwMode="auto">
            <a:xfrm>
              <a:off x="4059238" y="4242285"/>
              <a:ext cx="25400" cy="14287"/>
            </a:xfrm>
            <a:custGeom>
              <a:avLst/>
              <a:gdLst>
                <a:gd name="T0" fmla="*/ 21 w 21"/>
                <a:gd name="T1" fmla="*/ 6 h 12"/>
                <a:gd name="T2" fmla="*/ 2 w 21"/>
                <a:gd name="T3" fmla="*/ 0 h 12"/>
                <a:gd name="T4" fmla="*/ 0 w 21"/>
                <a:gd name="T5" fmla="*/ 7 h 12"/>
                <a:gd name="T6" fmla="*/ 19 w 21"/>
                <a:gd name="T7" fmla="*/ 12 h 12"/>
                <a:gd name="T8" fmla="*/ 21 w 21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21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5"/>
                    <a:pt x="0" y="7"/>
                  </a:cubicBezTo>
                  <a:cubicBezTo>
                    <a:pt x="7" y="7"/>
                    <a:pt x="13" y="9"/>
                    <a:pt x="19" y="12"/>
                  </a:cubicBezTo>
                  <a:cubicBezTo>
                    <a:pt x="20" y="10"/>
                    <a:pt x="20" y="8"/>
                    <a:pt x="21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88">
              <a:extLst>
                <a:ext uri="{FF2B5EF4-FFF2-40B4-BE49-F238E27FC236}">
                  <a16:creationId xmlns:a16="http://schemas.microsoft.com/office/drawing/2014/main" id="{A08C0BCE-2C26-4B90-9C8A-28D71A402F9C}"/>
                </a:ext>
              </a:extLst>
            </p:cNvPr>
            <p:cNvSpPr/>
            <p:nvPr/>
          </p:nvSpPr>
          <p:spPr bwMode="auto">
            <a:xfrm>
              <a:off x="4078288" y="4166085"/>
              <a:ext cx="42863" cy="47625"/>
            </a:xfrm>
            <a:custGeom>
              <a:avLst/>
              <a:gdLst>
                <a:gd name="T0" fmla="*/ 17 w 34"/>
                <a:gd name="T1" fmla="*/ 0 h 37"/>
                <a:gd name="T2" fmla="*/ 0 w 34"/>
                <a:gd name="T3" fmla="*/ 28 h 37"/>
                <a:gd name="T4" fmla="*/ 18 w 34"/>
                <a:gd name="T5" fmla="*/ 37 h 37"/>
                <a:gd name="T6" fmla="*/ 34 w 34"/>
                <a:gd name="T7" fmla="*/ 11 h 37"/>
                <a:gd name="T8" fmla="*/ 17 w 34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7">
                  <a:moveTo>
                    <a:pt x="17" y="0"/>
                  </a:moveTo>
                  <a:cubicBezTo>
                    <a:pt x="11" y="9"/>
                    <a:pt x="5" y="18"/>
                    <a:pt x="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3" y="28"/>
                    <a:pt x="28" y="19"/>
                    <a:pt x="34" y="1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89">
              <a:extLst>
                <a:ext uri="{FF2B5EF4-FFF2-40B4-BE49-F238E27FC236}">
                  <a16:creationId xmlns:a16="http://schemas.microsoft.com/office/drawing/2014/main" id="{84D79DE4-7096-4CC0-89F9-0E30C7369A1D}"/>
                </a:ext>
              </a:extLst>
            </p:cNvPr>
            <p:cNvSpPr/>
            <p:nvPr/>
          </p:nvSpPr>
          <p:spPr bwMode="auto">
            <a:xfrm>
              <a:off x="4333876" y="3986698"/>
              <a:ext cx="46038" cy="38100"/>
            </a:xfrm>
            <a:custGeom>
              <a:avLst/>
              <a:gdLst>
                <a:gd name="T0" fmla="*/ 13 w 37"/>
                <a:gd name="T1" fmla="*/ 5 h 29"/>
                <a:gd name="T2" fmla="*/ 0 w 37"/>
                <a:gd name="T3" fmla="*/ 10 h 29"/>
                <a:gd name="T4" fmla="*/ 7 w 37"/>
                <a:gd name="T5" fmla="*/ 29 h 29"/>
                <a:gd name="T6" fmla="*/ 19 w 37"/>
                <a:gd name="T7" fmla="*/ 25 h 29"/>
                <a:gd name="T8" fmla="*/ 37 w 37"/>
                <a:gd name="T9" fmla="*/ 19 h 29"/>
                <a:gd name="T10" fmla="*/ 31 w 37"/>
                <a:gd name="T11" fmla="*/ 0 h 29"/>
                <a:gd name="T12" fmla="*/ 13 w 37"/>
                <a:gd name="T13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9">
                  <a:moveTo>
                    <a:pt x="13" y="5"/>
                  </a:moveTo>
                  <a:cubicBezTo>
                    <a:pt x="9" y="7"/>
                    <a:pt x="5" y="8"/>
                    <a:pt x="0" y="1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1" y="27"/>
                    <a:pt x="15" y="26"/>
                    <a:pt x="19" y="25"/>
                  </a:cubicBezTo>
                  <a:cubicBezTo>
                    <a:pt x="25" y="23"/>
                    <a:pt x="31" y="21"/>
                    <a:pt x="37" y="1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5" y="2"/>
                    <a:pt x="19" y="4"/>
                    <a:pt x="13" y="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90">
              <a:extLst>
                <a:ext uri="{FF2B5EF4-FFF2-40B4-BE49-F238E27FC236}">
                  <a16:creationId xmlns:a16="http://schemas.microsoft.com/office/drawing/2014/main" id="{FD107868-7532-49BE-B050-F68E345F8F54}"/>
                </a:ext>
              </a:extLst>
            </p:cNvPr>
            <p:cNvSpPr/>
            <p:nvPr/>
          </p:nvSpPr>
          <p:spPr bwMode="auto">
            <a:xfrm>
              <a:off x="4411663" y="3966060"/>
              <a:ext cx="31750" cy="31750"/>
            </a:xfrm>
            <a:custGeom>
              <a:avLst/>
              <a:gdLst>
                <a:gd name="T0" fmla="*/ 0 w 25"/>
                <a:gd name="T1" fmla="*/ 6 h 25"/>
                <a:gd name="T2" fmla="*/ 7 w 25"/>
                <a:gd name="T3" fmla="*/ 25 h 25"/>
                <a:gd name="T4" fmla="*/ 25 w 25"/>
                <a:gd name="T5" fmla="*/ 18 h 25"/>
                <a:gd name="T6" fmla="*/ 18 w 25"/>
                <a:gd name="T7" fmla="*/ 0 h 25"/>
                <a:gd name="T8" fmla="*/ 0 w 25"/>
                <a:gd name="T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6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13" y="23"/>
                    <a:pt x="19" y="21"/>
                    <a:pt x="25" y="18"/>
                  </a:cubicBezTo>
                  <a:cubicBezTo>
                    <a:pt x="21" y="13"/>
                    <a:pt x="19" y="6"/>
                    <a:pt x="18" y="0"/>
                  </a:cubicBezTo>
                  <a:cubicBezTo>
                    <a:pt x="12" y="2"/>
                    <a:pt x="6" y="4"/>
                    <a:pt x="0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91">
              <a:extLst>
                <a:ext uri="{FF2B5EF4-FFF2-40B4-BE49-F238E27FC236}">
                  <a16:creationId xmlns:a16="http://schemas.microsoft.com/office/drawing/2014/main" id="{092AF62D-0AC2-44C1-B7ED-D93AAB87FBB8}"/>
                </a:ext>
              </a:extLst>
            </p:cNvPr>
            <p:cNvSpPr/>
            <p:nvPr/>
          </p:nvSpPr>
          <p:spPr bwMode="auto">
            <a:xfrm>
              <a:off x="4040188" y="4405798"/>
              <a:ext cx="31750" cy="42862"/>
            </a:xfrm>
            <a:custGeom>
              <a:avLst/>
              <a:gdLst>
                <a:gd name="T0" fmla="*/ 4 w 24"/>
                <a:gd name="T1" fmla="*/ 34 h 34"/>
                <a:gd name="T2" fmla="*/ 24 w 24"/>
                <a:gd name="T3" fmla="*/ 30 h 34"/>
                <a:gd name="T4" fmla="*/ 20 w 24"/>
                <a:gd name="T5" fmla="*/ 0 h 34"/>
                <a:gd name="T6" fmla="*/ 0 w 24"/>
                <a:gd name="T7" fmla="*/ 1 h 34"/>
                <a:gd name="T8" fmla="*/ 4 w 24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4">
                  <a:moveTo>
                    <a:pt x="4" y="34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2" y="20"/>
                    <a:pt x="21" y="10"/>
                    <a:pt x="2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2"/>
                    <a:pt x="2" y="23"/>
                    <a:pt x="4" y="3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92">
              <a:extLst>
                <a:ext uri="{FF2B5EF4-FFF2-40B4-BE49-F238E27FC236}">
                  <a16:creationId xmlns:a16="http://schemas.microsoft.com/office/drawing/2014/main" id="{CD39E48E-C94B-4023-A4E3-AAB78398E217}"/>
                </a:ext>
              </a:extLst>
            </p:cNvPr>
            <p:cNvSpPr/>
            <p:nvPr/>
          </p:nvSpPr>
          <p:spPr bwMode="auto">
            <a:xfrm>
              <a:off x="4773613" y="3773973"/>
              <a:ext cx="47625" cy="44450"/>
            </a:xfrm>
            <a:custGeom>
              <a:avLst/>
              <a:gdLst>
                <a:gd name="T0" fmla="*/ 0 w 38"/>
                <a:gd name="T1" fmla="*/ 18 h 35"/>
                <a:gd name="T2" fmla="*/ 11 w 38"/>
                <a:gd name="T3" fmla="*/ 35 h 35"/>
                <a:gd name="T4" fmla="*/ 38 w 38"/>
                <a:gd name="T5" fmla="*/ 16 h 35"/>
                <a:gd name="T6" fmla="*/ 26 w 38"/>
                <a:gd name="T7" fmla="*/ 0 h 35"/>
                <a:gd name="T8" fmla="*/ 0 w 38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5">
                  <a:moveTo>
                    <a:pt x="0" y="18"/>
                  </a:moveTo>
                  <a:cubicBezTo>
                    <a:pt x="11" y="35"/>
                    <a:pt x="11" y="35"/>
                    <a:pt x="11" y="35"/>
                  </a:cubicBezTo>
                  <a:cubicBezTo>
                    <a:pt x="20" y="29"/>
                    <a:pt x="29" y="22"/>
                    <a:pt x="38" y="1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6"/>
                    <a:pt x="9" y="12"/>
                    <a:pt x="0" y="18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115206E3-65BC-4B63-8B5F-35E8BD57495C}"/>
                </a:ext>
              </a:extLst>
            </p:cNvPr>
            <p:cNvSpPr/>
            <p:nvPr/>
          </p:nvSpPr>
          <p:spPr bwMode="auto">
            <a:xfrm>
              <a:off x="3997326" y="4250223"/>
              <a:ext cx="119063" cy="119062"/>
            </a:xfrm>
            <a:custGeom>
              <a:avLst/>
              <a:gdLst>
                <a:gd name="T0" fmla="*/ 93 w 93"/>
                <a:gd name="T1" fmla="*/ 47 h 93"/>
                <a:gd name="T2" fmla="*/ 67 w 93"/>
                <a:gd name="T3" fmla="*/ 5 h 93"/>
                <a:gd name="T4" fmla="*/ 48 w 93"/>
                <a:gd name="T5" fmla="*/ 0 h 93"/>
                <a:gd name="T6" fmla="*/ 47 w 93"/>
                <a:gd name="T7" fmla="*/ 0 h 93"/>
                <a:gd name="T8" fmla="*/ 0 w 93"/>
                <a:gd name="T9" fmla="*/ 47 h 93"/>
                <a:gd name="T10" fmla="*/ 47 w 93"/>
                <a:gd name="T11" fmla="*/ 93 h 93"/>
                <a:gd name="T12" fmla="*/ 93 w 93"/>
                <a:gd name="T13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93" y="47"/>
                  </a:moveTo>
                  <a:cubicBezTo>
                    <a:pt x="93" y="28"/>
                    <a:pt x="83" y="12"/>
                    <a:pt x="67" y="5"/>
                  </a:cubicBezTo>
                  <a:cubicBezTo>
                    <a:pt x="61" y="2"/>
                    <a:pt x="55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21" y="93"/>
                    <a:pt x="47" y="93"/>
                  </a:cubicBezTo>
                  <a:cubicBezTo>
                    <a:pt x="73" y="93"/>
                    <a:pt x="93" y="72"/>
                    <a:pt x="9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841822F7-EC6E-47B5-A174-A7673E2C46BF}"/>
                </a:ext>
              </a:extLst>
            </p:cNvPr>
            <p:cNvSpPr/>
            <p:nvPr/>
          </p:nvSpPr>
          <p:spPr bwMode="auto">
            <a:xfrm>
              <a:off x="4433888" y="3899385"/>
              <a:ext cx="117475" cy="119062"/>
            </a:xfrm>
            <a:custGeom>
              <a:avLst/>
              <a:gdLst>
                <a:gd name="T0" fmla="*/ 47 w 93"/>
                <a:gd name="T1" fmla="*/ 0 h 93"/>
                <a:gd name="T2" fmla="*/ 0 w 93"/>
                <a:gd name="T3" fmla="*/ 47 h 93"/>
                <a:gd name="T4" fmla="*/ 0 w 93"/>
                <a:gd name="T5" fmla="*/ 52 h 93"/>
                <a:gd name="T6" fmla="*/ 7 w 93"/>
                <a:gd name="T7" fmla="*/ 70 h 93"/>
                <a:gd name="T8" fmla="*/ 47 w 93"/>
                <a:gd name="T9" fmla="*/ 93 h 93"/>
                <a:gd name="T10" fmla="*/ 93 w 93"/>
                <a:gd name="T11" fmla="*/ 47 h 93"/>
                <a:gd name="T12" fmla="*/ 47 w 93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1" y="58"/>
                    <a:pt x="3" y="65"/>
                    <a:pt x="7" y="70"/>
                  </a:cubicBezTo>
                  <a:cubicBezTo>
                    <a:pt x="15" y="84"/>
                    <a:pt x="30" y="93"/>
                    <a:pt x="47" y="93"/>
                  </a:cubicBezTo>
                  <a:cubicBezTo>
                    <a:pt x="72" y="93"/>
                    <a:pt x="93" y="72"/>
                    <a:pt x="93" y="47"/>
                  </a:cubicBezTo>
                  <a:cubicBezTo>
                    <a:pt x="93" y="21"/>
                    <a:pt x="72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D9B98837-257D-4452-9E78-2E03EAD995CD}"/>
                </a:ext>
              </a:extLst>
            </p:cNvPr>
            <p:cNvSpPr/>
            <p:nvPr/>
          </p:nvSpPr>
          <p:spPr bwMode="auto">
            <a:xfrm>
              <a:off x="4987926" y="3507273"/>
              <a:ext cx="119063" cy="117475"/>
            </a:xfrm>
            <a:custGeom>
              <a:avLst/>
              <a:gdLst>
                <a:gd name="T0" fmla="*/ 65 w 93"/>
                <a:gd name="T1" fmla="*/ 4 h 93"/>
                <a:gd name="T2" fmla="*/ 46 w 93"/>
                <a:gd name="T3" fmla="*/ 0 h 93"/>
                <a:gd name="T4" fmla="*/ 0 w 93"/>
                <a:gd name="T5" fmla="*/ 47 h 93"/>
                <a:gd name="T6" fmla="*/ 46 w 93"/>
                <a:gd name="T7" fmla="*/ 93 h 93"/>
                <a:gd name="T8" fmla="*/ 93 w 93"/>
                <a:gd name="T9" fmla="*/ 47 h 93"/>
                <a:gd name="T10" fmla="*/ 81 w 93"/>
                <a:gd name="T11" fmla="*/ 16 h 93"/>
                <a:gd name="T12" fmla="*/ 65 w 93"/>
                <a:gd name="T1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65" y="4"/>
                  </a:moveTo>
                  <a:cubicBezTo>
                    <a:pt x="59" y="2"/>
                    <a:pt x="53" y="0"/>
                    <a:pt x="46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21" y="93"/>
                    <a:pt x="46" y="93"/>
                  </a:cubicBezTo>
                  <a:cubicBezTo>
                    <a:pt x="72" y="93"/>
                    <a:pt x="93" y="72"/>
                    <a:pt x="93" y="47"/>
                  </a:cubicBezTo>
                  <a:cubicBezTo>
                    <a:pt x="93" y="35"/>
                    <a:pt x="88" y="24"/>
                    <a:pt x="81" y="16"/>
                  </a:cubicBezTo>
                  <a:cubicBezTo>
                    <a:pt x="77" y="11"/>
                    <a:pt x="71" y="7"/>
                    <a:pt x="6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53">
            <a:extLst>
              <a:ext uri="{FF2B5EF4-FFF2-40B4-BE49-F238E27FC236}">
                <a16:creationId xmlns:a16="http://schemas.microsoft.com/office/drawing/2014/main" id="{8642AD68-B2DD-44EA-A83E-AB1B6E6E4123}"/>
              </a:ext>
            </a:extLst>
          </p:cNvPr>
          <p:cNvGrpSpPr/>
          <p:nvPr/>
        </p:nvGrpSpPr>
        <p:grpSpPr>
          <a:xfrm>
            <a:off x="2620645" y="2972435"/>
            <a:ext cx="403225" cy="1072515"/>
            <a:chOff x="5291138" y="3405673"/>
            <a:chExt cx="403226" cy="1009649"/>
          </a:xfrm>
        </p:grpSpPr>
        <p:sp>
          <p:nvSpPr>
            <p:cNvPr id="66" name="Freeform 93">
              <a:extLst>
                <a:ext uri="{FF2B5EF4-FFF2-40B4-BE49-F238E27FC236}">
                  <a16:creationId xmlns:a16="http://schemas.microsoft.com/office/drawing/2014/main" id="{48B3DFE8-ED50-45D6-8A24-6302178A0893}"/>
                </a:ext>
              </a:extLst>
            </p:cNvPr>
            <p:cNvSpPr/>
            <p:nvPr/>
          </p:nvSpPr>
          <p:spPr bwMode="auto">
            <a:xfrm>
              <a:off x="5662613" y="3405673"/>
              <a:ext cx="30163" cy="44450"/>
            </a:xfrm>
            <a:custGeom>
              <a:avLst/>
              <a:gdLst>
                <a:gd name="T0" fmla="*/ 23 w 23"/>
                <a:gd name="T1" fmla="*/ 2 h 35"/>
                <a:gd name="T2" fmla="*/ 3 w 23"/>
                <a:gd name="T3" fmla="*/ 0 h 35"/>
                <a:gd name="T4" fmla="*/ 0 w 23"/>
                <a:gd name="T5" fmla="*/ 32 h 35"/>
                <a:gd name="T6" fmla="*/ 19 w 23"/>
                <a:gd name="T7" fmla="*/ 35 h 35"/>
                <a:gd name="T8" fmla="*/ 23 w 23"/>
                <a:gd name="T9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5">
                  <a:moveTo>
                    <a:pt x="23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1"/>
                    <a:pt x="1" y="21"/>
                    <a:pt x="0" y="32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24"/>
                    <a:pt x="22" y="13"/>
                    <a:pt x="2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94">
              <a:extLst>
                <a:ext uri="{FF2B5EF4-FFF2-40B4-BE49-F238E27FC236}">
                  <a16:creationId xmlns:a16="http://schemas.microsoft.com/office/drawing/2014/main" id="{4CFECD32-AB1C-4C0E-943D-2D21B99F9734}"/>
                </a:ext>
              </a:extLst>
            </p:cNvPr>
            <p:cNvSpPr/>
            <p:nvPr/>
          </p:nvSpPr>
          <p:spPr bwMode="auto">
            <a:xfrm>
              <a:off x="5486401" y="3942248"/>
              <a:ext cx="41275" cy="49212"/>
            </a:xfrm>
            <a:custGeom>
              <a:avLst/>
              <a:gdLst>
                <a:gd name="T0" fmla="*/ 0 w 33"/>
                <a:gd name="T1" fmla="*/ 28 h 38"/>
                <a:gd name="T2" fmla="*/ 17 w 33"/>
                <a:gd name="T3" fmla="*/ 38 h 38"/>
                <a:gd name="T4" fmla="*/ 33 w 33"/>
                <a:gd name="T5" fmla="*/ 10 h 38"/>
                <a:gd name="T6" fmla="*/ 15 w 33"/>
                <a:gd name="T7" fmla="*/ 0 h 38"/>
                <a:gd name="T8" fmla="*/ 0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22" y="29"/>
                    <a:pt x="28" y="20"/>
                    <a:pt x="33" y="1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10"/>
                    <a:pt x="5" y="19"/>
                    <a:pt x="0" y="28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95">
              <a:extLst>
                <a:ext uri="{FF2B5EF4-FFF2-40B4-BE49-F238E27FC236}">
                  <a16:creationId xmlns:a16="http://schemas.microsoft.com/office/drawing/2014/main" id="{F7F18CD1-B9B0-461C-B3E3-E3093C1CE81D}"/>
                </a:ext>
              </a:extLst>
            </p:cNvPr>
            <p:cNvSpPr/>
            <p:nvPr/>
          </p:nvSpPr>
          <p:spPr bwMode="auto">
            <a:xfrm>
              <a:off x="5524501" y="3872398"/>
              <a:ext cx="41275" cy="46037"/>
            </a:xfrm>
            <a:custGeom>
              <a:avLst/>
              <a:gdLst>
                <a:gd name="T0" fmla="*/ 0 w 32"/>
                <a:gd name="T1" fmla="*/ 28 h 37"/>
                <a:gd name="T2" fmla="*/ 18 w 32"/>
                <a:gd name="T3" fmla="*/ 37 h 37"/>
                <a:gd name="T4" fmla="*/ 32 w 32"/>
                <a:gd name="T5" fmla="*/ 8 h 37"/>
                <a:gd name="T6" fmla="*/ 13 w 32"/>
                <a:gd name="T7" fmla="*/ 0 h 37"/>
                <a:gd name="T8" fmla="*/ 0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0" y="28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2" y="28"/>
                    <a:pt x="27" y="18"/>
                    <a:pt x="32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9"/>
                    <a:pt x="4" y="19"/>
                    <a:pt x="0" y="28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96">
              <a:extLst>
                <a:ext uri="{FF2B5EF4-FFF2-40B4-BE49-F238E27FC236}">
                  <a16:creationId xmlns:a16="http://schemas.microsoft.com/office/drawing/2014/main" id="{91756DCE-6A9B-4A1A-B1E3-BA35F20AB6A1}"/>
                </a:ext>
              </a:extLst>
            </p:cNvPr>
            <p:cNvSpPr/>
            <p:nvPr/>
          </p:nvSpPr>
          <p:spPr bwMode="auto">
            <a:xfrm>
              <a:off x="5586413" y="3719998"/>
              <a:ext cx="36513" cy="47625"/>
            </a:xfrm>
            <a:custGeom>
              <a:avLst/>
              <a:gdLst>
                <a:gd name="T0" fmla="*/ 19 w 29"/>
                <a:gd name="T1" fmla="*/ 37 h 37"/>
                <a:gd name="T2" fmla="*/ 29 w 29"/>
                <a:gd name="T3" fmla="*/ 7 h 37"/>
                <a:gd name="T4" fmla="*/ 10 w 29"/>
                <a:gd name="T5" fmla="*/ 0 h 37"/>
                <a:gd name="T6" fmla="*/ 0 w 29"/>
                <a:gd name="T7" fmla="*/ 30 h 37"/>
                <a:gd name="T8" fmla="*/ 19 w 29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7">
                  <a:moveTo>
                    <a:pt x="19" y="37"/>
                  </a:moveTo>
                  <a:cubicBezTo>
                    <a:pt x="22" y="27"/>
                    <a:pt x="26" y="17"/>
                    <a:pt x="29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0"/>
                    <a:pt x="3" y="21"/>
                    <a:pt x="0" y="30"/>
                  </a:cubicBezTo>
                  <a:lnTo>
                    <a:pt x="19" y="3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 97">
              <a:extLst>
                <a:ext uri="{FF2B5EF4-FFF2-40B4-BE49-F238E27FC236}">
                  <a16:creationId xmlns:a16="http://schemas.microsoft.com/office/drawing/2014/main" id="{962598C6-4EAC-410A-917F-AB9F879C70F5}"/>
                </a:ext>
              </a:extLst>
            </p:cNvPr>
            <p:cNvSpPr/>
            <p:nvPr/>
          </p:nvSpPr>
          <p:spPr bwMode="auto">
            <a:xfrm>
              <a:off x="5557838" y="3796198"/>
              <a:ext cx="39688" cy="47625"/>
            </a:xfrm>
            <a:custGeom>
              <a:avLst/>
              <a:gdLst>
                <a:gd name="T0" fmla="*/ 0 w 31"/>
                <a:gd name="T1" fmla="*/ 30 h 37"/>
                <a:gd name="T2" fmla="*/ 18 w 31"/>
                <a:gd name="T3" fmla="*/ 37 h 37"/>
                <a:gd name="T4" fmla="*/ 31 w 31"/>
                <a:gd name="T5" fmla="*/ 7 h 37"/>
                <a:gd name="T6" fmla="*/ 12 w 31"/>
                <a:gd name="T7" fmla="*/ 0 h 37"/>
                <a:gd name="T8" fmla="*/ 0 w 31"/>
                <a:gd name="T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7">
                  <a:moveTo>
                    <a:pt x="0" y="30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3" y="28"/>
                    <a:pt x="27" y="18"/>
                    <a:pt x="31" y="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0"/>
                    <a:pt x="4" y="20"/>
                    <a:pt x="0" y="3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98">
              <a:extLst>
                <a:ext uri="{FF2B5EF4-FFF2-40B4-BE49-F238E27FC236}">
                  <a16:creationId xmlns:a16="http://schemas.microsoft.com/office/drawing/2014/main" id="{7DD0813E-D7EF-47FB-A5F8-1E1CD6878A17}"/>
                </a:ext>
              </a:extLst>
            </p:cNvPr>
            <p:cNvSpPr/>
            <p:nvPr/>
          </p:nvSpPr>
          <p:spPr bwMode="auto">
            <a:xfrm>
              <a:off x="5297488" y="4369285"/>
              <a:ext cx="38100" cy="46037"/>
            </a:xfrm>
            <a:custGeom>
              <a:avLst/>
              <a:gdLst>
                <a:gd name="T0" fmla="*/ 0 w 29"/>
                <a:gd name="T1" fmla="*/ 5 h 37"/>
                <a:gd name="T2" fmla="*/ 10 w 29"/>
                <a:gd name="T3" fmla="*/ 37 h 37"/>
                <a:gd name="T4" fmla="*/ 29 w 29"/>
                <a:gd name="T5" fmla="*/ 29 h 37"/>
                <a:gd name="T6" fmla="*/ 19 w 29"/>
                <a:gd name="T7" fmla="*/ 0 h 37"/>
                <a:gd name="T8" fmla="*/ 0 w 29"/>
                <a:gd name="T9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7">
                  <a:moveTo>
                    <a:pt x="0" y="5"/>
                  </a:moveTo>
                  <a:cubicBezTo>
                    <a:pt x="2" y="15"/>
                    <a:pt x="6" y="26"/>
                    <a:pt x="10" y="37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5" y="19"/>
                    <a:pt x="22" y="10"/>
                    <a:pt x="19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 99">
              <a:extLst>
                <a:ext uri="{FF2B5EF4-FFF2-40B4-BE49-F238E27FC236}">
                  <a16:creationId xmlns:a16="http://schemas.microsoft.com/office/drawing/2014/main" id="{4E9417C4-2A1F-4289-BA56-157153E46611}"/>
                </a:ext>
              </a:extLst>
            </p:cNvPr>
            <p:cNvSpPr/>
            <p:nvPr/>
          </p:nvSpPr>
          <p:spPr bwMode="auto">
            <a:xfrm>
              <a:off x="5337176" y="4137510"/>
              <a:ext cx="44450" cy="47625"/>
            </a:xfrm>
            <a:custGeom>
              <a:avLst/>
              <a:gdLst>
                <a:gd name="T0" fmla="*/ 17 w 35"/>
                <a:gd name="T1" fmla="*/ 37 h 37"/>
                <a:gd name="T2" fmla="*/ 35 w 35"/>
                <a:gd name="T3" fmla="*/ 12 h 37"/>
                <a:gd name="T4" fmla="*/ 19 w 35"/>
                <a:gd name="T5" fmla="*/ 0 h 37"/>
                <a:gd name="T6" fmla="*/ 0 w 35"/>
                <a:gd name="T7" fmla="*/ 26 h 37"/>
                <a:gd name="T8" fmla="*/ 17 w 3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7">
                  <a:moveTo>
                    <a:pt x="17" y="37"/>
                  </a:moveTo>
                  <a:cubicBezTo>
                    <a:pt x="22" y="29"/>
                    <a:pt x="28" y="21"/>
                    <a:pt x="35" y="1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8"/>
                    <a:pt x="6" y="17"/>
                    <a:pt x="0" y="26"/>
                  </a:cubicBezTo>
                  <a:lnTo>
                    <a:pt x="17" y="3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100">
              <a:extLst>
                <a:ext uri="{FF2B5EF4-FFF2-40B4-BE49-F238E27FC236}">
                  <a16:creationId xmlns:a16="http://schemas.microsoft.com/office/drawing/2014/main" id="{1B9BCD53-0A4B-4582-BFA8-C10BF8783D76}"/>
                </a:ext>
              </a:extLst>
            </p:cNvPr>
            <p:cNvSpPr/>
            <p:nvPr/>
          </p:nvSpPr>
          <p:spPr bwMode="auto">
            <a:xfrm>
              <a:off x="5635626" y="3566010"/>
              <a:ext cx="31750" cy="28575"/>
            </a:xfrm>
            <a:custGeom>
              <a:avLst/>
              <a:gdLst>
                <a:gd name="T0" fmla="*/ 0 w 24"/>
                <a:gd name="T1" fmla="*/ 18 h 23"/>
                <a:gd name="T2" fmla="*/ 19 w 24"/>
                <a:gd name="T3" fmla="*/ 23 h 23"/>
                <a:gd name="T4" fmla="*/ 24 w 24"/>
                <a:gd name="T5" fmla="*/ 4 h 23"/>
                <a:gd name="T6" fmla="*/ 4 w 24"/>
                <a:gd name="T7" fmla="*/ 0 h 23"/>
                <a:gd name="T8" fmla="*/ 0 w 24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18"/>
                  </a:moveTo>
                  <a:cubicBezTo>
                    <a:pt x="7" y="18"/>
                    <a:pt x="13" y="20"/>
                    <a:pt x="19" y="23"/>
                  </a:cubicBezTo>
                  <a:cubicBezTo>
                    <a:pt x="21" y="16"/>
                    <a:pt x="22" y="10"/>
                    <a:pt x="24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6"/>
                    <a:pt x="1" y="12"/>
                    <a:pt x="0" y="18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101">
              <a:extLst>
                <a:ext uri="{FF2B5EF4-FFF2-40B4-BE49-F238E27FC236}">
                  <a16:creationId xmlns:a16="http://schemas.microsoft.com/office/drawing/2014/main" id="{8122B82F-844A-4E97-A2E4-D165893C892A}"/>
                </a:ext>
              </a:extLst>
            </p:cNvPr>
            <p:cNvSpPr/>
            <p:nvPr/>
          </p:nvSpPr>
          <p:spPr bwMode="auto">
            <a:xfrm>
              <a:off x="5300663" y="4207360"/>
              <a:ext cx="38100" cy="47625"/>
            </a:xfrm>
            <a:custGeom>
              <a:avLst/>
              <a:gdLst>
                <a:gd name="T0" fmla="*/ 0 w 30"/>
                <a:gd name="T1" fmla="*/ 32 h 37"/>
                <a:gd name="T2" fmla="*/ 20 w 30"/>
                <a:gd name="T3" fmla="*/ 37 h 37"/>
                <a:gd name="T4" fmla="*/ 30 w 30"/>
                <a:gd name="T5" fmla="*/ 9 h 37"/>
                <a:gd name="T6" fmla="*/ 12 w 30"/>
                <a:gd name="T7" fmla="*/ 0 h 37"/>
                <a:gd name="T8" fmla="*/ 0 w 30"/>
                <a:gd name="T9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7">
                  <a:moveTo>
                    <a:pt x="0" y="32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2" y="28"/>
                    <a:pt x="26" y="18"/>
                    <a:pt x="30" y="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11"/>
                    <a:pt x="3" y="21"/>
                    <a:pt x="0" y="3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102">
              <a:extLst>
                <a:ext uri="{FF2B5EF4-FFF2-40B4-BE49-F238E27FC236}">
                  <a16:creationId xmlns:a16="http://schemas.microsoft.com/office/drawing/2014/main" id="{73987374-137E-43F7-9821-7FC46139CC00}"/>
                </a:ext>
              </a:extLst>
            </p:cNvPr>
            <p:cNvSpPr/>
            <p:nvPr/>
          </p:nvSpPr>
          <p:spPr bwMode="auto">
            <a:xfrm>
              <a:off x="5648326" y="3485048"/>
              <a:ext cx="33338" cy="44450"/>
            </a:xfrm>
            <a:custGeom>
              <a:avLst/>
              <a:gdLst>
                <a:gd name="T0" fmla="*/ 0 w 26"/>
                <a:gd name="T1" fmla="*/ 32 h 35"/>
                <a:gd name="T2" fmla="*/ 20 w 26"/>
                <a:gd name="T3" fmla="*/ 35 h 35"/>
                <a:gd name="T4" fmla="*/ 26 w 26"/>
                <a:gd name="T5" fmla="*/ 3 h 35"/>
                <a:gd name="T6" fmla="*/ 6 w 26"/>
                <a:gd name="T7" fmla="*/ 0 h 35"/>
                <a:gd name="T8" fmla="*/ 0 w 26"/>
                <a:gd name="T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0" y="32"/>
                  </a:moveTo>
                  <a:cubicBezTo>
                    <a:pt x="20" y="35"/>
                    <a:pt x="20" y="35"/>
                    <a:pt x="20" y="35"/>
                  </a:cubicBezTo>
                  <a:cubicBezTo>
                    <a:pt x="22" y="25"/>
                    <a:pt x="24" y="14"/>
                    <a:pt x="26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1"/>
                    <a:pt x="2" y="21"/>
                    <a:pt x="0" y="3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103">
              <a:extLst>
                <a:ext uri="{FF2B5EF4-FFF2-40B4-BE49-F238E27FC236}">
                  <a16:creationId xmlns:a16="http://schemas.microsoft.com/office/drawing/2014/main" id="{D97537E4-7303-429A-AA28-3ECBC103F393}"/>
                </a:ext>
              </a:extLst>
            </p:cNvPr>
            <p:cNvSpPr/>
            <p:nvPr/>
          </p:nvSpPr>
          <p:spPr bwMode="auto">
            <a:xfrm>
              <a:off x="5457826" y="4012098"/>
              <a:ext cx="26988" cy="34925"/>
            </a:xfrm>
            <a:custGeom>
              <a:avLst/>
              <a:gdLst>
                <a:gd name="T0" fmla="*/ 6 w 22"/>
                <a:gd name="T1" fmla="*/ 0 h 27"/>
                <a:gd name="T2" fmla="*/ 0 w 22"/>
                <a:gd name="T3" fmla="*/ 8 h 27"/>
                <a:gd name="T4" fmla="*/ 11 w 22"/>
                <a:gd name="T5" fmla="*/ 27 h 27"/>
                <a:gd name="T6" fmla="*/ 22 w 22"/>
                <a:gd name="T7" fmla="*/ 11 h 27"/>
                <a:gd name="T8" fmla="*/ 6 w 2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7">
                  <a:moveTo>
                    <a:pt x="6" y="0"/>
                  </a:moveTo>
                  <a:cubicBezTo>
                    <a:pt x="4" y="2"/>
                    <a:pt x="2" y="5"/>
                    <a:pt x="0" y="8"/>
                  </a:cubicBezTo>
                  <a:cubicBezTo>
                    <a:pt x="5" y="13"/>
                    <a:pt x="9" y="20"/>
                    <a:pt x="11" y="27"/>
                  </a:cubicBezTo>
                  <a:cubicBezTo>
                    <a:pt x="15" y="22"/>
                    <a:pt x="19" y="16"/>
                    <a:pt x="22" y="1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104">
              <a:extLst>
                <a:ext uri="{FF2B5EF4-FFF2-40B4-BE49-F238E27FC236}">
                  <a16:creationId xmlns:a16="http://schemas.microsoft.com/office/drawing/2014/main" id="{211E35C5-47AD-47BD-A5B7-D4ABE6225BC4}"/>
                </a:ext>
              </a:extLst>
            </p:cNvPr>
            <p:cNvSpPr/>
            <p:nvPr/>
          </p:nvSpPr>
          <p:spPr bwMode="auto">
            <a:xfrm>
              <a:off x="5291138" y="4289910"/>
              <a:ext cx="25400" cy="42862"/>
            </a:xfrm>
            <a:custGeom>
              <a:avLst/>
              <a:gdLst>
                <a:gd name="T0" fmla="*/ 0 w 21"/>
                <a:gd name="T1" fmla="*/ 21 h 33"/>
                <a:gd name="T2" fmla="*/ 1 w 21"/>
                <a:gd name="T3" fmla="*/ 33 h 33"/>
                <a:gd name="T4" fmla="*/ 21 w 21"/>
                <a:gd name="T5" fmla="*/ 32 h 33"/>
                <a:gd name="T6" fmla="*/ 20 w 21"/>
                <a:gd name="T7" fmla="*/ 21 h 33"/>
                <a:gd name="T8" fmla="*/ 21 w 21"/>
                <a:gd name="T9" fmla="*/ 2 h 33"/>
                <a:gd name="T10" fmla="*/ 2 w 21"/>
                <a:gd name="T11" fmla="*/ 0 h 33"/>
                <a:gd name="T12" fmla="*/ 0 w 21"/>
                <a:gd name="T13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3">
                  <a:moveTo>
                    <a:pt x="0" y="21"/>
                  </a:moveTo>
                  <a:cubicBezTo>
                    <a:pt x="0" y="25"/>
                    <a:pt x="0" y="29"/>
                    <a:pt x="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28"/>
                    <a:pt x="20" y="25"/>
                    <a:pt x="20" y="21"/>
                  </a:cubicBezTo>
                  <a:cubicBezTo>
                    <a:pt x="20" y="15"/>
                    <a:pt x="21" y="8"/>
                    <a:pt x="2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7"/>
                    <a:pt x="0" y="14"/>
                    <a:pt x="0" y="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135">
              <a:extLst>
                <a:ext uri="{FF2B5EF4-FFF2-40B4-BE49-F238E27FC236}">
                  <a16:creationId xmlns:a16="http://schemas.microsoft.com/office/drawing/2014/main" id="{87A470AF-E3B0-48D4-AFC0-103540E262E6}"/>
                </a:ext>
              </a:extLst>
            </p:cNvPr>
            <p:cNvSpPr/>
            <p:nvPr/>
          </p:nvSpPr>
          <p:spPr bwMode="auto">
            <a:xfrm>
              <a:off x="5575301" y="3588235"/>
              <a:ext cx="119063" cy="117475"/>
            </a:xfrm>
            <a:custGeom>
              <a:avLst/>
              <a:gdLst>
                <a:gd name="T0" fmla="*/ 46 w 93"/>
                <a:gd name="T1" fmla="*/ 0 h 93"/>
                <a:gd name="T2" fmla="*/ 0 w 93"/>
                <a:gd name="T3" fmla="*/ 46 h 93"/>
                <a:gd name="T4" fmla="*/ 46 w 93"/>
                <a:gd name="T5" fmla="*/ 93 h 93"/>
                <a:gd name="T6" fmla="*/ 93 w 93"/>
                <a:gd name="T7" fmla="*/ 46 h 93"/>
                <a:gd name="T8" fmla="*/ 67 w 93"/>
                <a:gd name="T9" fmla="*/ 5 h 93"/>
                <a:gd name="T10" fmla="*/ 48 w 93"/>
                <a:gd name="T11" fmla="*/ 0 h 93"/>
                <a:gd name="T12" fmla="*/ 46 w 93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46" y="0"/>
                  </a:moveTo>
                  <a:cubicBezTo>
                    <a:pt x="21" y="0"/>
                    <a:pt x="0" y="21"/>
                    <a:pt x="0" y="46"/>
                  </a:cubicBezTo>
                  <a:cubicBezTo>
                    <a:pt x="0" y="72"/>
                    <a:pt x="21" y="93"/>
                    <a:pt x="46" y="93"/>
                  </a:cubicBezTo>
                  <a:cubicBezTo>
                    <a:pt x="72" y="93"/>
                    <a:pt x="93" y="72"/>
                    <a:pt x="93" y="46"/>
                  </a:cubicBezTo>
                  <a:cubicBezTo>
                    <a:pt x="93" y="28"/>
                    <a:pt x="83" y="12"/>
                    <a:pt x="67" y="5"/>
                  </a:cubicBezTo>
                  <a:cubicBezTo>
                    <a:pt x="61" y="2"/>
                    <a:pt x="55" y="0"/>
                    <a:pt x="48" y="0"/>
                  </a:cubicBezTo>
                  <a:cubicBezTo>
                    <a:pt x="47" y="0"/>
                    <a:pt x="47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136">
              <a:extLst>
                <a:ext uri="{FF2B5EF4-FFF2-40B4-BE49-F238E27FC236}">
                  <a16:creationId xmlns:a16="http://schemas.microsoft.com/office/drawing/2014/main" id="{AC4ADA41-B695-47CE-A996-55DCE006FB31}"/>
                </a:ext>
              </a:extLst>
            </p:cNvPr>
            <p:cNvSpPr/>
            <p:nvPr/>
          </p:nvSpPr>
          <p:spPr bwMode="auto">
            <a:xfrm>
              <a:off x="5356226" y="4005748"/>
              <a:ext cx="117475" cy="119062"/>
            </a:xfrm>
            <a:custGeom>
              <a:avLst/>
              <a:gdLst>
                <a:gd name="T0" fmla="*/ 47 w 93"/>
                <a:gd name="T1" fmla="*/ 0 h 93"/>
                <a:gd name="T2" fmla="*/ 0 w 93"/>
                <a:gd name="T3" fmla="*/ 46 h 93"/>
                <a:gd name="T4" fmla="*/ 47 w 93"/>
                <a:gd name="T5" fmla="*/ 93 h 93"/>
                <a:gd name="T6" fmla="*/ 93 w 93"/>
                <a:gd name="T7" fmla="*/ 46 h 93"/>
                <a:gd name="T8" fmla="*/ 91 w 93"/>
                <a:gd name="T9" fmla="*/ 32 h 93"/>
                <a:gd name="T10" fmla="*/ 80 w 93"/>
                <a:gd name="T11" fmla="*/ 13 h 93"/>
                <a:gd name="T12" fmla="*/ 47 w 93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47" y="0"/>
                  </a:moveTo>
                  <a:cubicBezTo>
                    <a:pt x="21" y="0"/>
                    <a:pt x="0" y="20"/>
                    <a:pt x="0" y="46"/>
                  </a:cubicBezTo>
                  <a:cubicBezTo>
                    <a:pt x="0" y="72"/>
                    <a:pt x="21" y="93"/>
                    <a:pt x="47" y="93"/>
                  </a:cubicBezTo>
                  <a:cubicBezTo>
                    <a:pt x="73" y="93"/>
                    <a:pt x="93" y="72"/>
                    <a:pt x="93" y="46"/>
                  </a:cubicBezTo>
                  <a:cubicBezTo>
                    <a:pt x="93" y="41"/>
                    <a:pt x="93" y="36"/>
                    <a:pt x="91" y="32"/>
                  </a:cubicBezTo>
                  <a:cubicBezTo>
                    <a:pt x="89" y="25"/>
                    <a:pt x="85" y="18"/>
                    <a:pt x="80" y="13"/>
                  </a:cubicBezTo>
                  <a:cubicBezTo>
                    <a:pt x="71" y="5"/>
                    <a:pt x="60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Group 68">
            <a:extLst>
              <a:ext uri="{FF2B5EF4-FFF2-40B4-BE49-F238E27FC236}">
                <a16:creationId xmlns:a16="http://schemas.microsoft.com/office/drawing/2014/main" id="{7FAD9487-B40A-4786-AD2D-8A357B91D3B3}"/>
              </a:ext>
            </a:extLst>
          </p:cNvPr>
          <p:cNvGrpSpPr/>
          <p:nvPr/>
        </p:nvGrpSpPr>
        <p:grpSpPr>
          <a:xfrm>
            <a:off x="3806825" y="3014980"/>
            <a:ext cx="384175" cy="1082675"/>
            <a:chOff x="6477001" y="3448535"/>
            <a:chExt cx="384175" cy="947737"/>
          </a:xfrm>
        </p:grpSpPr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40A89833-4830-4E95-A02A-2DE99FE20890}"/>
                </a:ext>
              </a:extLst>
            </p:cNvPr>
            <p:cNvSpPr/>
            <p:nvPr/>
          </p:nvSpPr>
          <p:spPr bwMode="auto">
            <a:xfrm>
              <a:off x="6503988" y="3605698"/>
              <a:ext cx="25400" cy="17462"/>
            </a:xfrm>
            <a:custGeom>
              <a:avLst/>
              <a:gdLst>
                <a:gd name="T0" fmla="*/ 19 w 21"/>
                <a:gd name="T1" fmla="*/ 0 h 14"/>
                <a:gd name="T2" fmla="*/ 0 w 21"/>
                <a:gd name="T3" fmla="*/ 5 h 14"/>
                <a:gd name="T4" fmla="*/ 2 w 21"/>
                <a:gd name="T5" fmla="*/ 14 h 14"/>
                <a:gd name="T6" fmla="*/ 21 w 21"/>
                <a:gd name="T7" fmla="*/ 6 h 14"/>
                <a:gd name="T8" fmla="*/ 19 w 2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1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8"/>
                    <a:pt x="2" y="11"/>
                    <a:pt x="2" y="14"/>
                  </a:cubicBezTo>
                  <a:cubicBezTo>
                    <a:pt x="8" y="10"/>
                    <a:pt x="14" y="7"/>
                    <a:pt x="21" y="6"/>
                  </a:cubicBezTo>
                  <a:cubicBezTo>
                    <a:pt x="20" y="4"/>
                    <a:pt x="20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031F07BA-F9F8-4D39-ABAC-BCE4AC0A3E80}"/>
                </a:ext>
              </a:extLst>
            </p:cNvPr>
            <p:cNvSpPr/>
            <p:nvPr/>
          </p:nvSpPr>
          <p:spPr bwMode="auto">
            <a:xfrm>
              <a:off x="6561138" y="3756510"/>
              <a:ext cx="38100" cy="47625"/>
            </a:xfrm>
            <a:custGeom>
              <a:avLst/>
              <a:gdLst>
                <a:gd name="T0" fmla="*/ 0 w 31"/>
                <a:gd name="T1" fmla="*/ 8 h 38"/>
                <a:gd name="T2" fmla="*/ 13 w 31"/>
                <a:gd name="T3" fmla="*/ 38 h 38"/>
                <a:gd name="T4" fmla="*/ 31 w 31"/>
                <a:gd name="T5" fmla="*/ 29 h 38"/>
                <a:gd name="T6" fmla="*/ 18 w 31"/>
                <a:gd name="T7" fmla="*/ 0 h 38"/>
                <a:gd name="T8" fmla="*/ 0 w 31"/>
                <a:gd name="T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4" y="18"/>
                    <a:pt x="9" y="28"/>
                    <a:pt x="13" y="38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27" y="19"/>
                    <a:pt x="22" y="10"/>
                    <a:pt x="18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107">
              <a:extLst>
                <a:ext uri="{FF2B5EF4-FFF2-40B4-BE49-F238E27FC236}">
                  <a16:creationId xmlns:a16="http://schemas.microsoft.com/office/drawing/2014/main" id="{9F2AA225-CDD5-42B3-AF52-93E4AA856AB8}"/>
                </a:ext>
              </a:extLst>
            </p:cNvPr>
            <p:cNvSpPr/>
            <p:nvPr/>
          </p:nvSpPr>
          <p:spPr bwMode="auto">
            <a:xfrm>
              <a:off x="6596063" y="3827948"/>
              <a:ext cx="42863" cy="49212"/>
            </a:xfrm>
            <a:custGeom>
              <a:avLst/>
              <a:gdLst>
                <a:gd name="T0" fmla="*/ 0 w 33"/>
                <a:gd name="T1" fmla="*/ 9 h 38"/>
                <a:gd name="T2" fmla="*/ 15 w 33"/>
                <a:gd name="T3" fmla="*/ 38 h 38"/>
                <a:gd name="T4" fmla="*/ 33 w 33"/>
                <a:gd name="T5" fmla="*/ 28 h 38"/>
                <a:gd name="T6" fmla="*/ 18 w 33"/>
                <a:gd name="T7" fmla="*/ 0 h 38"/>
                <a:gd name="T8" fmla="*/ 0 w 33"/>
                <a:gd name="T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0" y="9"/>
                  </a:moveTo>
                  <a:cubicBezTo>
                    <a:pt x="5" y="19"/>
                    <a:pt x="10" y="28"/>
                    <a:pt x="15" y="3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7" y="19"/>
                    <a:pt x="22" y="9"/>
                    <a:pt x="18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108">
              <a:extLst>
                <a:ext uri="{FF2B5EF4-FFF2-40B4-BE49-F238E27FC236}">
                  <a16:creationId xmlns:a16="http://schemas.microsoft.com/office/drawing/2014/main" id="{2147C73F-A116-4FA3-A5F5-B3AC6D9CBFB1}"/>
                </a:ext>
              </a:extLst>
            </p:cNvPr>
            <p:cNvSpPr/>
            <p:nvPr/>
          </p:nvSpPr>
          <p:spPr bwMode="auto">
            <a:xfrm>
              <a:off x="6783388" y="4270860"/>
              <a:ext cx="30163" cy="42862"/>
            </a:xfrm>
            <a:custGeom>
              <a:avLst/>
              <a:gdLst>
                <a:gd name="T0" fmla="*/ 24 w 24"/>
                <a:gd name="T1" fmla="*/ 1 h 34"/>
                <a:gd name="T2" fmla="*/ 4 w 24"/>
                <a:gd name="T3" fmla="*/ 0 h 34"/>
                <a:gd name="T4" fmla="*/ 0 w 24"/>
                <a:gd name="T5" fmla="*/ 31 h 34"/>
                <a:gd name="T6" fmla="*/ 20 w 24"/>
                <a:gd name="T7" fmla="*/ 34 h 34"/>
                <a:gd name="T8" fmla="*/ 24 w 24"/>
                <a:gd name="T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4">
                  <a:moveTo>
                    <a:pt x="2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0"/>
                    <a:pt x="2" y="21"/>
                    <a:pt x="0" y="31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2" y="23"/>
                    <a:pt x="23" y="12"/>
                    <a:pt x="24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109">
              <a:extLst>
                <a:ext uri="{FF2B5EF4-FFF2-40B4-BE49-F238E27FC236}">
                  <a16:creationId xmlns:a16="http://schemas.microsoft.com/office/drawing/2014/main" id="{FAC85DCC-6CF3-49AC-ACD5-2DC67D6D64AE}"/>
                </a:ext>
              </a:extLst>
            </p:cNvPr>
            <p:cNvSpPr/>
            <p:nvPr/>
          </p:nvSpPr>
          <p:spPr bwMode="auto">
            <a:xfrm>
              <a:off x="6477001" y="3448535"/>
              <a:ext cx="26988" cy="41275"/>
            </a:xfrm>
            <a:custGeom>
              <a:avLst/>
              <a:gdLst>
                <a:gd name="T0" fmla="*/ 0 w 22"/>
                <a:gd name="T1" fmla="*/ 1 h 33"/>
                <a:gd name="T2" fmla="*/ 2 w 22"/>
                <a:gd name="T3" fmla="*/ 33 h 33"/>
                <a:gd name="T4" fmla="*/ 22 w 22"/>
                <a:gd name="T5" fmla="*/ 31 h 33"/>
                <a:gd name="T6" fmla="*/ 20 w 22"/>
                <a:gd name="T7" fmla="*/ 0 h 33"/>
                <a:gd name="T8" fmla="*/ 0 w 22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0" y="1"/>
                  </a:moveTo>
                  <a:cubicBezTo>
                    <a:pt x="0" y="11"/>
                    <a:pt x="1" y="22"/>
                    <a:pt x="2" y="33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20"/>
                    <a:pt x="20" y="10"/>
                    <a:pt x="2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110">
              <a:extLst>
                <a:ext uri="{FF2B5EF4-FFF2-40B4-BE49-F238E27FC236}">
                  <a16:creationId xmlns:a16="http://schemas.microsoft.com/office/drawing/2014/main" id="{A930EAC3-4414-4355-88A7-C5EDF33080E8}"/>
                </a:ext>
              </a:extLst>
            </p:cNvPr>
            <p:cNvSpPr/>
            <p:nvPr/>
          </p:nvSpPr>
          <p:spPr bwMode="auto">
            <a:xfrm>
              <a:off x="6484938" y="3527910"/>
              <a:ext cx="31750" cy="44450"/>
            </a:xfrm>
            <a:custGeom>
              <a:avLst/>
              <a:gdLst>
                <a:gd name="T0" fmla="*/ 0 w 26"/>
                <a:gd name="T1" fmla="*/ 3 h 35"/>
                <a:gd name="T2" fmla="*/ 7 w 26"/>
                <a:gd name="T3" fmla="*/ 35 h 35"/>
                <a:gd name="T4" fmla="*/ 26 w 26"/>
                <a:gd name="T5" fmla="*/ 31 h 35"/>
                <a:gd name="T6" fmla="*/ 20 w 26"/>
                <a:gd name="T7" fmla="*/ 0 h 35"/>
                <a:gd name="T8" fmla="*/ 0 w 26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0" y="3"/>
                  </a:moveTo>
                  <a:cubicBezTo>
                    <a:pt x="2" y="14"/>
                    <a:pt x="4" y="25"/>
                    <a:pt x="7" y="35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4" y="21"/>
                    <a:pt x="22" y="10"/>
                    <a:pt x="20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7BD3E5F9-3C4C-418C-B638-AC56575CF76C}"/>
                </a:ext>
              </a:extLst>
            </p:cNvPr>
            <p:cNvSpPr/>
            <p:nvPr/>
          </p:nvSpPr>
          <p:spPr bwMode="auto">
            <a:xfrm>
              <a:off x="6677026" y="3967648"/>
              <a:ext cx="44450" cy="49212"/>
            </a:xfrm>
            <a:custGeom>
              <a:avLst/>
              <a:gdLst>
                <a:gd name="T0" fmla="*/ 35 w 35"/>
                <a:gd name="T1" fmla="*/ 27 h 38"/>
                <a:gd name="T2" fmla="*/ 17 w 35"/>
                <a:gd name="T3" fmla="*/ 0 h 38"/>
                <a:gd name="T4" fmla="*/ 0 w 35"/>
                <a:gd name="T5" fmla="*/ 11 h 38"/>
                <a:gd name="T6" fmla="*/ 18 w 35"/>
                <a:gd name="T7" fmla="*/ 38 h 38"/>
                <a:gd name="T8" fmla="*/ 35 w 35"/>
                <a:gd name="T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8">
                  <a:moveTo>
                    <a:pt x="35" y="27"/>
                  </a:moveTo>
                  <a:cubicBezTo>
                    <a:pt x="29" y="18"/>
                    <a:pt x="23" y="9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" y="20"/>
                    <a:pt x="12" y="29"/>
                    <a:pt x="18" y="38"/>
                  </a:cubicBezTo>
                  <a:lnTo>
                    <a:pt x="35" y="2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 112">
              <a:extLst>
                <a:ext uri="{FF2B5EF4-FFF2-40B4-BE49-F238E27FC236}">
                  <a16:creationId xmlns:a16="http://schemas.microsoft.com/office/drawing/2014/main" id="{94379A6B-8717-402D-A70D-0300D90FFCD1}"/>
                </a:ext>
              </a:extLst>
            </p:cNvPr>
            <p:cNvSpPr/>
            <p:nvPr/>
          </p:nvSpPr>
          <p:spPr bwMode="auto">
            <a:xfrm>
              <a:off x="6767513" y="4350235"/>
              <a:ext cx="34925" cy="46037"/>
            </a:xfrm>
            <a:custGeom>
              <a:avLst/>
              <a:gdLst>
                <a:gd name="T0" fmla="*/ 0 w 27"/>
                <a:gd name="T1" fmla="*/ 31 h 36"/>
                <a:gd name="T2" fmla="*/ 19 w 27"/>
                <a:gd name="T3" fmla="*/ 36 h 36"/>
                <a:gd name="T4" fmla="*/ 27 w 27"/>
                <a:gd name="T5" fmla="*/ 4 h 36"/>
                <a:gd name="T6" fmla="*/ 7 w 27"/>
                <a:gd name="T7" fmla="*/ 0 h 36"/>
                <a:gd name="T8" fmla="*/ 0 w 27"/>
                <a:gd name="T9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6">
                  <a:moveTo>
                    <a:pt x="0" y="31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2" y="25"/>
                    <a:pt x="25" y="15"/>
                    <a:pt x="27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0"/>
                    <a:pt x="3" y="20"/>
                    <a:pt x="0" y="3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 113">
              <a:extLst>
                <a:ext uri="{FF2B5EF4-FFF2-40B4-BE49-F238E27FC236}">
                  <a16:creationId xmlns:a16="http://schemas.microsoft.com/office/drawing/2014/main" id="{C9BC1501-6518-4EE0-B758-4A756240445A}"/>
                </a:ext>
              </a:extLst>
            </p:cNvPr>
            <p:cNvSpPr/>
            <p:nvPr/>
          </p:nvSpPr>
          <p:spPr bwMode="auto">
            <a:xfrm>
              <a:off x="6635751" y="3899385"/>
              <a:ext cx="41275" cy="49212"/>
            </a:xfrm>
            <a:custGeom>
              <a:avLst/>
              <a:gdLst>
                <a:gd name="T0" fmla="*/ 0 w 33"/>
                <a:gd name="T1" fmla="*/ 10 h 38"/>
                <a:gd name="T2" fmla="*/ 16 w 33"/>
                <a:gd name="T3" fmla="*/ 38 h 38"/>
                <a:gd name="T4" fmla="*/ 33 w 33"/>
                <a:gd name="T5" fmla="*/ 27 h 38"/>
                <a:gd name="T6" fmla="*/ 17 w 33"/>
                <a:gd name="T7" fmla="*/ 0 h 38"/>
                <a:gd name="T8" fmla="*/ 0 w 33"/>
                <a:gd name="T9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0" y="10"/>
                  </a:moveTo>
                  <a:cubicBezTo>
                    <a:pt x="5" y="19"/>
                    <a:pt x="11" y="28"/>
                    <a:pt x="16" y="38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28" y="18"/>
                    <a:pt x="22" y="9"/>
                    <a:pt x="17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114">
              <a:extLst>
                <a:ext uri="{FF2B5EF4-FFF2-40B4-BE49-F238E27FC236}">
                  <a16:creationId xmlns:a16="http://schemas.microsoft.com/office/drawing/2014/main" id="{576047B2-134D-4A3B-B11D-BB5D7AD199B6}"/>
                </a:ext>
              </a:extLst>
            </p:cNvPr>
            <p:cNvSpPr/>
            <p:nvPr/>
          </p:nvSpPr>
          <p:spPr bwMode="auto">
            <a:xfrm>
              <a:off x="6723063" y="4035910"/>
              <a:ext cx="44450" cy="47625"/>
            </a:xfrm>
            <a:custGeom>
              <a:avLst/>
              <a:gdLst>
                <a:gd name="T0" fmla="*/ 16 w 35"/>
                <a:gd name="T1" fmla="*/ 0 h 38"/>
                <a:gd name="T2" fmla="*/ 0 w 35"/>
                <a:gd name="T3" fmla="*/ 12 h 38"/>
                <a:gd name="T4" fmla="*/ 16 w 35"/>
                <a:gd name="T5" fmla="*/ 35 h 38"/>
                <a:gd name="T6" fmla="*/ 18 w 35"/>
                <a:gd name="T7" fmla="*/ 38 h 38"/>
                <a:gd name="T8" fmla="*/ 35 w 35"/>
                <a:gd name="T9" fmla="*/ 27 h 38"/>
                <a:gd name="T10" fmla="*/ 32 w 35"/>
                <a:gd name="T11" fmla="*/ 23 h 38"/>
                <a:gd name="T12" fmla="*/ 16 w 35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16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20"/>
                    <a:pt x="11" y="27"/>
                    <a:pt x="16" y="35"/>
                  </a:cubicBezTo>
                  <a:cubicBezTo>
                    <a:pt x="17" y="36"/>
                    <a:pt x="17" y="37"/>
                    <a:pt x="18" y="3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26"/>
                    <a:pt x="33" y="24"/>
                    <a:pt x="32" y="23"/>
                  </a:cubicBezTo>
                  <a:cubicBezTo>
                    <a:pt x="27" y="16"/>
                    <a:pt x="22" y="8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115">
              <a:extLst>
                <a:ext uri="{FF2B5EF4-FFF2-40B4-BE49-F238E27FC236}">
                  <a16:creationId xmlns:a16="http://schemas.microsoft.com/office/drawing/2014/main" id="{DD446A51-48B3-470E-8DF9-22E9201CCA61}"/>
                </a:ext>
              </a:extLst>
            </p:cNvPr>
            <p:cNvSpPr/>
            <p:nvPr/>
          </p:nvSpPr>
          <p:spPr bwMode="auto">
            <a:xfrm>
              <a:off x="6765926" y="4107348"/>
              <a:ext cx="34925" cy="39687"/>
            </a:xfrm>
            <a:custGeom>
              <a:avLst/>
              <a:gdLst>
                <a:gd name="T0" fmla="*/ 18 w 28"/>
                <a:gd name="T1" fmla="*/ 0 h 32"/>
                <a:gd name="T2" fmla="*/ 0 w 28"/>
                <a:gd name="T3" fmla="*/ 8 h 32"/>
                <a:gd name="T4" fmla="*/ 8 w 28"/>
                <a:gd name="T5" fmla="*/ 32 h 32"/>
                <a:gd name="T6" fmla="*/ 28 w 28"/>
                <a:gd name="T7" fmla="*/ 27 h 32"/>
                <a:gd name="T8" fmla="*/ 18 w 2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1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3" y="16"/>
                    <a:pt x="6" y="24"/>
                    <a:pt x="8" y="32"/>
                  </a:cubicBezTo>
                  <a:cubicBezTo>
                    <a:pt x="14" y="29"/>
                    <a:pt x="21" y="27"/>
                    <a:pt x="28" y="27"/>
                  </a:cubicBezTo>
                  <a:cubicBezTo>
                    <a:pt x="25" y="18"/>
                    <a:pt x="22" y="9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137">
              <a:extLst>
                <a:ext uri="{FF2B5EF4-FFF2-40B4-BE49-F238E27FC236}">
                  <a16:creationId xmlns:a16="http://schemas.microsoft.com/office/drawing/2014/main" id="{0408F81A-A4D9-4735-BA72-C3069B4BBA40}"/>
                </a:ext>
              </a:extLst>
            </p:cNvPr>
            <p:cNvSpPr/>
            <p:nvPr/>
          </p:nvSpPr>
          <p:spPr bwMode="auto">
            <a:xfrm>
              <a:off x="6481763" y="3612048"/>
              <a:ext cx="117475" cy="119062"/>
            </a:xfrm>
            <a:custGeom>
              <a:avLst/>
              <a:gdLst>
                <a:gd name="T0" fmla="*/ 46 w 93"/>
                <a:gd name="T1" fmla="*/ 0 h 93"/>
                <a:gd name="T2" fmla="*/ 38 w 93"/>
                <a:gd name="T3" fmla="*/ 1 h 93"/>
                <a:gd name="T4" fmla="*/ 19 w 93"/>
                <a:gd name="T5" fmla="*/ 9 h 93"/>
                <a:gd name="T6" fmla="*/ 0 w 93"/>
                <a:gd name="T7" fmla="*/ 47 h 93"/>
                <a:gd name="T8" fmla="*/ 46 w 93"/>
                <a:gd name="T9" fmla="*/ 93 h 93"/>
                <a:gd name="T10" fmla="*/ 93 w 93"/>
                <a:gd name="T11" fmla="*/ 47 h 93"/>
                <a:gd name="T12" fmla="*/ 46 w 93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46" y="0"/>
                  </a:moveTo>
                  <a:cubicBezTo>
                    <a:pt x="43" y="0"/>
                    <a:pt x="41" y="1"/>
                    <a:pt x="38" y="1"/>
                  </a:cubicBezTo>
                  <a:cubicBezTo>
                    <a:pt x="31" y="2"/>
                    <a:pt x="25" y="5"/>
                    <a:pt x="19" y="9"/>
                  </a:cubicBezTo>
                  <a:cubicBezTo>
                    <a:pt x="7" y="17"/>
                    <a:pt x="0" y="31"/>
                    <a:pt x="0" y="47"/>
                  </a:cubicBezTo>
                  <a:cubicBezTo>
                    <a:pt x="0" y="72"/>
                    <a:pt x="20" y="93"/>
                    <a:pt x="46" y="93"/>
                  </a:cubicBezTo>
                  <a:cubicBezTo>
                    <a:pt x="72" y="93"/>
                    <a:pt x="93" y="72"/>
                    <a:pt x="93" y="47"/>
                  </a:cubicBezTo>
                  <a:cubicBezTo>
                    <a:pt x="93" y="21"/>
                    <a:pt x="72" y="0"/>
                    <a:pt x="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138">
              <a:extLst>
                <a:ext uri="{FF2B5EF4-FFF2-40B4-BE49-F238E27FC236}">
                  <a16:creationId xmlns:a16="http://schemas.microsoft.com/office/drawing/2014/main" id="{8594CE9A-8C03-4887-90C5-E3A684295668}"/>
                </a:ext>
              </a:extLst>
            </p:cNvPr>
            <p:cNvSpPr/>
            <p:nvPr/>
          </p:nvSpPr>
          <p:spPr bwMode="auto">
            <a:xfrm>
              <a:off x="6742113" y="4140685"/>
              <a:ext cx="119063" cy="119062"/>
            </a:xfrm>
            <a:custGeom>
              <a:avLst/>
              <a:gdLst>
                <a:gd name="T0" fmla="*/ 93 w 93"/>
                <a:gd name="T1" fmla="*/ 47 h 93"/>
                <a:gd name="T2" fmla="*/ 46 w 93"/>
                <a:gd name="T3" fmla="*/ 0 h 93"/>
                <a:gd name="T4" fmla="*/ 46 w 93"/>
                <a:gd name="T5" fmla="*/ 0 h 93"/>
                <a:gd name="T6" fmla="*/ 26 w 93"/>
                <a:gd name="T7" fmla="*/ 5 h 93"/>
                <a:gd name="T8" fmla="*/ 0 w 93"/>
                <a:gd name="T9" fmla="*/ 47 h 93"/>
                <a:gd name="T10" fmla="*/ 46 w 93"/>
                <a:gd name="T11" fmla="*/ 93 h 93"/>
                <a:gd name="T12" fmla="*/ 93 w 93"/>
                <a:gd name="T13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93" y="47"/>
                  </a:moveTo>
                  <a:cubicBezTo>
                    <a:pt x="93" y="21"/>
                    <a:pt x="72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0"/>
                    <a:pt x="32" y="2"/>
                    <a:pt x="26" y="5"/>
                  </a:cubicBezTo>
                  <a:cubicBezTo>
                    <a:pt x="11" y="12"/>
                    <a:pt x="0" y="28"/>
                    <a:pt x="0" y="47"/>
                  </a:cubicBezTo>
                  <a:cubicBezTo>
                    <a:pt x="0" y="72"/>
                    <a:pt x="21" y="93"/>
                    <a:pt x="46" y="93"/>
                  </a:cubicBezTo>
                  <a:cubicBezTo>
                    <a:pt x="72" y="93"/>
                    <a:pt x="93" y="72"/>
                    <a:pt x="93" y="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Group 82">
            <a:extLst>
              <a:ext uri="{FF2B5EF4-FFF2-40B4-BE49-F238E27FC236}">
                <a16:creationId xmlns:a16="http://schemas.microsoft.com/office/drawing/2014/main" id="{7853523F-E94C-43C9-988E-D15C88ABD762}"/>
              </a:ext>
            </a:extLst>
          </p:cNvPr>
          <p:cNvGrpSpPr/>
          <p:nvPr/>
        </p:nvGrpSpPr>
        <p:grpSpPr>
          <a:xfrm>
            <a:off x="4403725" y="2941955"/>
            <a:ext cx="1074420" cy="1072515"/>
            <a:chOff x="7073901" y="3375510"/>
            <a:chExt cx="1044575" cy="963612"/>
          </a:xfrm>
        </p:grpSpPr>
        <p:sp>
          <p:nvSpPr>
            <p:cNvPr id="95" name="Freeform 116">
              <a:extLst>
                <a:ext uri="{FF2B5EF4-FFF2-40B4-BE49-F238E27FC236}">
                  <a16:creationId xmlns:a16="http://schemas.microsoft.com/office/drawing/2014/main" id="{E568C205-6A8D-422A-BB8D-E11A73A157A4}"/>
                </a:ext>
              </a:extLst>
            </p:cNvPr>
            <p:cNvSpPr/>
            <p:nvPr/>
          </p:nvSpPr>
          <p:spPr bwMode="auto">
            <a:xfrm>
              <a:off x="7778751" y="3846998"/>
              <a:ext cx="23813" cy="31750"/>
            </a:xfrm>
            <a:custGeom>
              <a:avLst/>
              <a:gdLst>
                <a:gd name="T0" fmla="*/ 8 w 19"/>
                <a:gd name="T1" fmla="*/ 25 h 25"/>
                <a:gd name="T2" fmla="*/ 19 w 19"/>
                <a:gd name="T3" fmla="*/ 8 h 25"/>
                <a:gd name="T4" fmla="*/ 6 w 19"/>
                <a:gd name="T5" fmla="*/ 0 h 25"/>
                <a:gd name="T6" fmla="*/ 0 w 19"/>
                <a:gd name="T7" fmla="*/ 20 h 25"/>
                <a:gd name="T8" fmla="*/ 8 w 19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8" y="25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5" y="6"/>
                    <a:pt x="10" y="3"/>
                    <a:pt x="6" y="0"/>
                  </a:cubicBezTo>
                  <a:cubicBezTo>
                    <a:pt x="5" y="7"/>
                    <a:pt x="3" y="14"/>
                    <a:pt x="0" y="20"/>
                  </a:cubicBezTo>
                  <a:cubicBezTo>
                    <a:pt x="2" y="21"/>
                    <a:pt x="5" y="23"/>
                    <a:pt x="8" y="2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117">
              <a:extLst>
                <a:ext uri="{FF2B5EF4-FFF2-40B4-BE49-F238E27FC236}">
                  <a16:creationId xmlns:a16="http://schemas.microsoft.com/office/drawing/2014/main" id="{4F589888-2E3B-46B2-8305-8531FAFAD171}"/>
                </a:ext>
              </a:extLst>
            </p:cNvPr>
            <p:cNvSpPr/>
            <p:nvPr/>
          </p:nvSpPr>
          <p:spPr bwMode="auto">
            <a:xfrm>
              <a:off x="7521576" y="3788260"/>
              <a:ext cx="44450" cy="28575"/>
            </a:xfrm>
            <a:custGeom>
              <a:avLst/>
              <a:gdLst>
                <a:gd name="T0" fmla="*/ 0 w 35"/>
                <a:gd name="T1" fmla="*/ 20 h 23"/>
                <a:gd name="T2" fmla="*/ 33 w 35"/>
                <a:gd name="T3" fmla="*/ 23 h 23"/>
                <a:gd name="T4" fmla="*/ 35 w 35"/>
                <a:gd name="T5" fmla="*/ 4 h 23"/>
                <a:gd name="T6" fmla="*/ 3 w 35"/>
                <a:gd name="T7" fmla="*/ 0 h 23"/>
                <a:gd name="T8" fmla="*/ 0 w 35"/>
                <a:gd name="T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3">
                  <a:moveTo>
                    <a:pt x="0" y="20"/>
                  </a:moveTo>
                  <a:cubicBezTo>
                    <a:pt x="11" y="21"/>
                    <a:pt x="22" y="22"/>
                    <a:pt x="33" y="2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4" y="3"/>
                    <a:pt x="13" y="1"/>
                    <a:pt x="3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118">
              <a:extLst>
                <a:ext uri="{FF2B5EF4-FFF2-40B4-BE49-F238E27FC236}">
                  <a16:creationId xmlns:a16="http://schemas.microsoft.com/office/drawing/2014/main" id="{0AF1BFC7-E1FA-46C1-9648-7AEE4E02E0B2}"/>
                </a:ext>
              </a:extLst>
            </p:cNvPr>
            <p:cNvSpPr/>
            <p:nvPr/>
          </p:nvSpPr>
          <p:spPr bwMode="auto">
            <a:xfrm>
              <a:off x="7820026" y="3881923"/>
              <a:ext cx="47625" cy="46037"/>
            </a:xfrm>
            <a:custGeom>
              <a:avLst/>
              <a:gdLst>
                <a:gd name="T0" fmla="*/ 24 w 37"/>
                <a:gd name="T1" fmla="*/ 36 h 36"/>
                <a:gd name="T2" fmla="*/ 37 w 37"/>
                <a:gd name="T3" fmla="*/ 21 h 36"/>
                <a:gd name="T4" fmla="*/ 13 w 37"/>
                <a:gd name="T5" fmla="*/ 0 h 36"/>
                <a:gd name="T6" fmla="*/ 0 w 37"/>
                <a:gd name="T7" fmla="*/ 15 h 36"/>
                <a:gd name="T8" fmla="*/ 24 w 37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24" y="36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29" y="14"/>
                    <a:pt x="21" y="7"/>
                    <a:pt x="13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8" y="22"/>
                    <a:pt x="16" y="29"/>
                    <a:pt x="24" y="3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 119">
              <a:extLst>
                <a:ext uri="{FF2B5EF4-FFF2-40B4-BE49-F238E27FC236}">
                  <a16:creationId xmlns:a16="http://schemas.microsoft.com/office/drawing/2014/main" id="{8041C540-0879-4169-9163-17B257CD30C9}"/>
                </a:ext>
              </a:extLst>
            </p:cNvPr>
            <p:cNvSpPr/>
            <p:nvPr/>
          </p:nvSpPr>
          <p:spPr bwMode="auto">
            <a:xfrm>
              <a:off x="7362826" y="3743810"/>
              <a:ext cx="47625" cy="39687"/>
            </a:xfrm>
            <a:custGeom>
              <a:avLst/>
              <a:gdLst>
                <a:gd name="T0" fmla="*/ 0 w 37"/>
                <a:gd name="T1" fmla="*/ 19 h 31"/>
                <a:gd name="T2" fmla="*/ 30 w 37"/>
                <a:gd name="T3" fmla="*/ 31 h 31"/>
                <a:gd name="T4" fmla="*/ 37 w 37"/>
                <a:gd name="T5" fmla="*/ 12 h 31"/>
                <a:gd name="T6" fmla="*/ 8 w 37"/>
                <a:gd name="T7" fmla="*/ 0 h 31"/>
                <a:gd name="T8" fmla="*/ 0 w 37"/>
                <a:gd name="T9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0" y="19"/>
                  </a:moveTo>
                  <a:cubicBezTo>
                    <a:pt x="10" y="23"/>
                    <a:pt x="20" y="27"/>
                    <a:pt x="30" y="3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27" y="8"/>
                    <a:pt x="18" y="4"/>
                    <a:pt x="8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 120">
              <a:extLst>
                <a:ext uri="{FF2B5EF4-FFF2-40B4-BE49-F238E27FC236}">
                  <a16:creationId xmlns:a16="http://schemas.microsoft.com/office/drawing/2014/main" id="{9FECD869-BF0B-447E-8D8E-3568D3578285}"/>
                </a:ext>
              </a:extLst>
            </p:cNvPr>
            <p:cNvSpPr/>
            <p:nvPr/>
          </p:nvSpPr>
          <p:spPr bwMode="auto">
            <a:xfrm>
              <a:off x="8013701" y="4142273"/>
              <a:ext cx="41275" cy="49212"/>
            </a:xfrm>
            <a:custGeom>
              <a:avLst/>
              <a:gdLst>
                <a:gd name="T0" fmla="*/ 32 w 32"/>
                <a:gd name="T1" fmla="*/ 29 h 38"/>
                <a:gd name="T2" fmla="*/ 18 w 32"/>
                <a:gd name="T3" fmla="*/ 0 h 38"/>
                <a:gd name="T4" fmla="*/ 0 w 32"/>
                <a:gd name="T5" fmla="*/ 9 h 38"/>
                <a:gd name="T6" fmla="*/ 14 w 32"/>
                <a:gd name="T7" fmla="*/ 38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cubicBezTo>
                    <a:pt x="28" y="19"/>
                    <a:pt x="23" y="10"/>
                    <a:pt x="1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9"/>
                    <a:pt x="10" y="28"/>
                    <a:pt x="14" y="38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 121">
              <a:extLst>
                <a:ext uri="{FF2B5EF4-FFF2-40B4-BE49-F238E27FC236}">
                  <a16:creationId xmlns:a16="http://schemas.microsoft.com/office/drawing/2014/main" id="{3EBD1317-6983-4C69-A703-6A13A7BDEE43}"/>
                </a:ext>
              </a:extLst>
            </p:cNvPr>
            <p:cNvSpPr/>
            <p:nvPr/>
          </p:nvSpPr>
          <p:spPr bwMode="auto">
            <a:xfrm>
              <a:off x="7974013" y="4070835"/>
              <a:ext cx="42863" cy="49212"/>
            </a:xfrm>
            <a:custGeom>
              <a:avLst/>
              <a:gdLst>
                <a:gd name="T0" fmla="*/ 0 w 33"/>
                <a:gd name="T1" fmla="*/ 10 h 38"/>
                <a:gd name="T2" fmla="*/ 16 w 33"/>
                <a:gd name="T3" fmla="*/ 38 h 38"/>
                <a:gd name="T4" fmla="*/ 33 w 33"/>
                <a:gd name="T5" fmla="*/ 28 h 38"/>
                <a:gd name="T6" fmla="*/ 17 w 33"/>
                <a:gd name="T7" fmla="*/ 0 h 38"/>
                <a:gd name="T8" fmla="*/ 0 w 33"/>
                <a:gd name="T9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0" y="10"/>
                  </a:moveTo>
                  <a:cubicBezTo>
                    <a:pt x="5" y="19"/>
                    <a:pt x="11" y="28"/>
                    <a:pt x="16" y="3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8" y="18"/>
                    <a:pt x="23" y="9"/>
                    <a:pt x="17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122">
              <a:extLst>
                <a:ext uri="{FF2B5EF4-FFF2-40B4-BE49-F238E27FC236}">
                  <a16:creationId xmlns:a16="http://schemas.microsoft.com/office/drawing/2014/main" id="{DBE39D2E-F7B6-4BA3-8A2E-ACFCD06751A1}"/>
                </a:ext>
              </a:extLst>
            </p:cNvPr>
            <p:cNvSpPr/>
            <p:nvPr/>
          </p:nvSpPr>
          <p:spPr bwMode="auto">
            <a:xfrm>
              <a:off x="7878763" y="3939073"/>
              <a:ext cx="46038" cy="47625"/>
            </a:xfrm>
            <a:custGeom>
              <a:avLst/>
              <a:gdLst>
                <a:gd name="T0" fmla="*/ 20 w 36"/>
                <a:gd name="T1" fmla="*/ 37 h 37"/>
                <a:gd name="T2" fmla="*/ 36 w 36"/>
                <a:gd name="T3" fmla="*/ 24 h 37"/>
                <a:gd name="T4" fmla="*/ 14 w 36"/>
                <a:gd name="T5" fmla="*/ 0 h 37"/>
                <a:gd name="T6" fmla="*/ 0 w 36"/>
                <a:gd name="T7" fmla="*/ 13 h 37"/>
                <a:gd name="T8" fmla="*/ 20 w 36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7">
                  <a:moveTo>
                    <a:pt x="20" y="37"/>
                  </a:moveTo>
                  <a:cubicBezTo>
                    <a:pt x="36" y="24"/>
                    <a:pt x="36" y="24"/>
                    <a:pt x="36" y="24"/>
                  </a:cubicBezTo>
                  <a:cubicBezTo>
                    <a:pt x="29" y="16"/>
                    <a:pt x="21" y="7"/>
                    <a:pt x="14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" y="21"/>
                    <a:pt x="13" y="29"/>
                    <a:pt x="20" y="3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 123">
              <a:extLst>
                <a:ext uri="{FF2B5EF4-FFF2-40B4-BE49-F238E27FC236}">
                  <a16:creationId xmlns:a16="http://schemas.microsoft.com/office/drawing/2014/main" id="{F4F9D1CE-AD33-42BD-B5CD-40383C0517BE}"/>
                </a:ext>
              </a:extLst>
            </p:cNvPr>
            <p:cNvSpPr/>
            <p:nvPr/>
          </p:nvSpPr>
          <p:spPr bwMode="auto">
            <a:xfrm>
              <a:off x="7129463" y="3527910"/>
              <a:ext cx="38100" cy="39687"/>
            </a:xfrm>
            <a:custGeom>
              <a:avLst/>
              <a:gdLst>
                <a:gd name="T0" fmla="*/ 18 w 30"/>
                <a:gd name="T1" fmla="*/ 0 h 32"/>
                <a:gd name="T2" fmla="*/ 0 w 30"/>
                <a:gd name="T3" fmla="*/ 9 h 32"/>
                <a:gd name="T4" fmla="*/ 13 w 30"/>
                <a:gd name="T5" fmla="*/ 32 h 32"/>
                <a:gd name="T6" fmla="*/ 30 w 30"/>
                <a:gd name="T7" fmla="*/ 23 h 32"/>
                <a:gd name="T8" fmla="*/ 18 w 30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2">
                  <a:moveTo>
                    <a:pt x="18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4" y="17"/>
                    <a:pt x="8" y="24"/>
                    <a:pt x="13" y="32"/>
                  </a:cubicBezTo>
                  <a:cubicBezTo>
                    <a:pt x="18" y="28"/>
                    <a:pt x="24" y="24"/>
                    <a:pt x="30" y="23"/>
                  </a:cubicBezTo>
                  <a:cubicBezTo>
                    <a:pt x="26" y="15"/>
                    <a:pt x="22" y="8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 124">
              <a:extLst>
                <a:ext uri="{FF2B5EF4-FFF2-40B4-BE49-F238E27FC236}">
                  <a16:creationId xmlns:a16="http://schemas.microsoft.com/office/drawing/2014/main" id="{02DBA3AC-214B-47C4-892E-A1CBF9F64E4B}"/>
                </a:ext>
              </a:extLst>
            </p:cNvPr>
            <p:cNvSpPr/>
            <p:nvPr/>
          </p:nvSpPr>
          <p:spPr bwMode="auto">
            <a:xfrm>
              <a:off x="8080376" y="4293085"/>
              <a:ext cx="38100" cy="46037"/>
            </a:xfrm>
            <a:custGeom>
              <a:avLst/>
              <a:gdLst>
                <a:gd name="T0" fmla="*/ 29 w 29"/>
                <a:gd name="T1" fmla="*/ 30 h 37"/>
                <a:gd name="T2" fmla="*/ 18 w 29"/>
                <a:gd name="T3" fmla="*/ 0 h 37"/>
                <a:gd name="T4" fmla="*/ 0 w 29"/>
                <a:gd name="T5" fmla="*/ 7 h 37"/>
                <a:gd name="T6" fmla="*/ 11 w 29"/>
                <a:gd name="T7" fmla="*/ 37 h 37"/>
                <a:gd name="T8" fmla="*/ 29 w 29"/>
                <a:gd name="T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7">
                  <a:moveTo>
                    <a:pt x="29" y="30"/>
                  </a:moveTo>
                  <a:cubicBezTo>
                    <a:pt x="26" y="20"/>
                    <a:pt x="22" y="10"/>
                    <a:pt x="1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7"/>
                    <a:pt x="7" y="27"/>
                    <a:pt x="11" y="37"/>
                  </a:cubicBezTo>
                  <a:lnTo>
                    <a:pt x="29" y="3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 125">
              <a:extLst>
                <a:ext uri="{FF2B5EF4-FFF2-40B4-BE49-F238E27FC236}">
                  <a16:creationId xmlns:a16="http://schemas.microsoft.com/office/drawing/2014/main" id="{0220C202-753F-47A5-B60E-9C6E8F037025}"/>
                </a:ext>
              </a:extLst>
            </p:cNvPr>
            <p:cNvSpPr/>
            <p:nvPr/>
          </p:nvSpPr>
          <p:spPr bwMode="auto">
            <a:xfrm>
              <a:off x="7929563" y="4002573"/>
              <a:ext cx="42863" cy="49212"/>
            </a:xfrm>
            <a:custGeom>
              <a:avLst/>
              <a:gdLst>
                <a:gd name="T0" fmla="*/ 0 w 34"/>
                <a:gd name="T1" fmla="*/ 12 h 38"/>
                <a:gd name="T2" fmla="*/ 18 w 34"/>
                <a:gd name="T3" fmla="*/ 38 h 38"/>
                <a:gd name="T4" fmla="*/ 34 w 34"/>
                <a:gd name="T5" fmla="*/ 27 h 38"/>
                <a:gd name="T6" fmla="*/ 16 w 34"/>
                <a:gd name="T7" fmla="*/ 0 h 38"/>
                <a:gd name="T8" fmla="*/ 0 w 34"/>
                <a:gd name="T9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8">
                  <a:moveTo>
                    <a:pt x="0" y="12"/>
                  </a:moveTo>
                  <a:cubicBezTo>
                    <a:pt x="6" y="20"/>
                    <a:pt x="12" y="29"/>
                    <a:pt x="18" y="3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8" y="17"/>
                    <a:pt x="22" y="8"/>
                    <a:pt x="16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 126">
              <a:extLst>
                <a:ext uri="{FF2B5EF4-FFF2-40B4-BE49-F238E27FC236}">
                  <a16:creationId xmlns:a16="http://schemas.microsoft.com/office/drawing/2014/main" id="{5B3531C3-11E9-49A7-BEC9-C392AFA436E5}"/>
                </a:ext>
              </a:extLst>
            </p:cNvPr>
            <p:cNvSpPr/>
            <p:nvPr/>
          </p:nvSpPr>
          <p:spPr bwMode="auto">
            <a:xfrm>
              <a:off x="7442201" y="3770798"/>
              <a:ext cx="44450" cy="34925"/>
            </a:xfrm>
            <a:custGeom>
              <a:avLst/>
              <a:gdLst>
                <a:gd name="T0" fmla="*/ 0 w 35"/>
                <a:gd name="T1" fmla="*/ 20 h 27"/>
                <a:gd name="T2" fmla="*/ 31 w 35"/>
                <a:gd name="T3" fmla="*/ 27 h 27"/>
                <a:gd name="T4" fmla="*/ 35 w 35"/>
                <a:gd name="T5" fmla="*/ 8 h 27"/>
                <a:gd name="T6" fmla="*/ 5 w 35"/>
                <a:gd name="T7" fmla="*/ 0 h 27"/>
                <a:gd name="T8" fmla="*/ 0 w 35"/>
                <a:gd name="T9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0" y="20"/>
                  </a:moveTo>
                  <a:cubicBezTo>
                    <a:pt x="10" y="22"/>
                    <a:pt x="21" y="25"/>
                    <a:pt x="31" y="2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5" y="5"/>
                    <a:pt x="15" y="3"/>
                    <a:pt x="5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 127">
              <a:extLst>
                <a:ext uri="{FF2B5EF4-FFF2-40B4-BE49-F238E27FC236}">
                  <a16:creationId xmlns:a16="http://schemas.microsoft.com/office/drawing/2014/main" id="{1198C16A-9736-4F20-A0C6-2055F98F4B43}"/>
                </a:ext>
              </a:extLst>
            </p:cNvPr>
            <p:cNvSpPr/>
            <p:nvPr/>
          </p:nvSpPr>
          <p:spPr bwMode="auto">
            <a:xfrm>
              <a:off x="7604126" y="3796198"/>
              <a:ext cx="42863" cy="25400"/>
            </a:xfrm>
            <a:custGeom>
              <a:avLst/>
              <a:gdLst>
                <a:gd name="T0" fmla="*/ 1 w 34"/>
                <a:gd name="T1" fmla="*/ 0 h 21"/>
                <a:gd name="T2" fmla="*/ 0 w 34"/>
                <a:gd name="T3" fmla="*/ 20 h 21"/>
                <a:gd name="T4" fmla="*/ 11 w 34"/>
                <a:gd name="T5" fmla="*/ 20 h 21"/>
                <a:gd name="T6" fmla="*/ 31 w 34"/>
                <a:gd name="T7" fmla="*/ 21 h 21"/>
                <a:gd name="T8" fmla="*/ 34 w 34"/>
                <a:gd name="T9" fmla="*/ 2 h 21"/>
                <a:gd name="T10" fmla="*/ 11 w 34"/>
                <a:gd name="T11" fmla="*/ 0 h 21"/>
                <a:gd name="T12" fmla="*/ 1 w 3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1">
                  <a:moveTo>
                    <a:pt x="1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4" y="20"/>
                    <a:pt x="7" y="20"/>
                    <a:pt x="11" y="20"/>
                  </a:cubicBezTo>
                  <a:cubicBezTo>
                    <a:pt x="18" y="20"/>
                    <a:pt x="24" y="21"/>
                    <a:pt x="31" y="2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26" y="1"/>
                    <a:pt x="19" y="0"/>
                    <a:pt x="11" y="0"/>
                  </a:cubicBezTo>
                  <a:cubicBezTo>
                    <a:pt x="8" y="0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 128">
              <a:extLst>
                <a:ext uri="{FF2B5EF4-FFF2-40B4-BE49-F238E27FC236}">
                  <a16:creationId xmlns:a16="http://schemas.microsoft.com/office/drawing/2014/main" id="{4685199B-C872-4147-9A35-2C28D4B462DA}"/>
                </a:ext>
              </a:extLst>
            </p:cNvPr>
            <p:cNvSpPr/>
            <p:nvPr/>
          </p:nvSpPr>
          <p:spPr bwMode="auto">
            <a:xfrm>
              <a:off x="7097713" y="3453298"/>
              <a:ext cx="38100" cy="47625"/>
            </a:xfrm>
            <a:custGeom>
              <a:avLst/>
              <a:gdLst>
                <a:gd name="T0" fmla="*/ 0 w 30"/>
                <a:gd name="T1" fmla="*/ 7 h 37"/>
                <a:gd name="T2" fmla="*/ 12 w 30"/>
                <a:gd name="T3" fmla="*/ 37 h 37"/>
                <a:gd name="T4" fmla="*/ 30 w 30"/>
                <a:gd name="T5" fmla="*/ 29 h 37"/>
                <a:gd name="T6" fmla="*/ 19 w 30"/>
                <a:gd name="T7" fmla="*/ 0 h 37"/>
                <a:gd name="T8" fmla="*/ 0 w 30"/>
                <a:gd name="T9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7">
                  <a:moveTo>
                    <a:pt x="0" y="7"/>
                  </a:moveTo>
                  <a:cubicBezTo>
                    <a:pt x="4" y="17"/>
                    <a:pt x="8" y="27"/>
                    <a:pt x="12" y="3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6" y="20"/>
                    <a:pt x="22" y="10"/>
                    <a:pt x="19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 129">
              <a:extLst>
                <a:ext uri="{FF2B5EF4-FFF2-40B4-BE49-F238E27FC236}">
                  <a16:creationId xmlns:a16="http://schemas.microsoft.com/office/drawing/2014/main" id="{5822F539-6E4D-46D2-8164-8199BF8B56DE}"/>
                </a:ext>
              </a:extLst>
            </p:cNvPr>
            <p:cNvSpPr/>
            <p:nvPr/>
          </p:nvSpPr>
          <p:spPr bwMode="auto">
            <a:xfrm>
              <a:off x="7073901" y="3375510"/>
              <a:ext cx="36513" cy="47625"/>
            </a:xfrm>
            <a:custGeom>
              <a:avLst/>
              <a:gdLst>
                <a:gd name="T0" fmla="*/ 0 w 28"/>
                <a:gd name="T1" fmla="*/ 5 h 37"/>
                <a:gd name="T2" fmla="*/ 9 w 28"/>
                <a:gd name="T3" fmla="*/ 37 h 37"/>
                <a:gd name="T4" fmla="*/ 28 w 28"/>
                <a:gd name="T5" fmla="*/ 31 h 37"/>
                <a:gd name="T6" fmla="*/ 20 w 28"/>
                <a:gd name="T7" fmla="*/ 0 h 37"/>
                <a:gd name="T8" fmla="*/ 0 w 28"/>
                <a:gd name="T9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7">
                  <a:moveTo>
                    <a:pt x="0" y="5"/>
                  </a:moveTo>
                  <a:cubicBezTo>
                    <a:pt x="3" y="16"/>
                    <a:pt x="6" y="27"/>
                    <a:pt x="9" y="37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5" y="21"/>
                    <a:pt x="22" y="11"/>
                    <a:pt x="2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 130">
              <a:extLst>
                <a:ext uri="{FF2B5EF4-FFF2-40B4-BE49-F238E27FC236}">
                  <a16:creationId xmlns:a16="http://schemas.microsoft.com/office/drawing/2014/main" id="{1DB96D85-62AF-45A6-80BE-EC1E47962974}"/>
                </a:ext>
              </a:extLst>
            </p:cNvPr>
            <p:cNvSpPr/>
            <p:nvPr/>
          </p:nvSpPr>
          <p:spPr bwMode="auto">
            <a:xfrm>
              <a:off x="7289801" y="3705710"/>
              <a:ext cx="47625" cy="44450"/>
            </a:xfrm>
            <a:custGeom>
              <a:avLst/>
              <a:gdLst>
                <a:gd name="T0" fmla="*/ 37 w 37"/>
                <a:gd name="T1" fmla="*/ 16 h 34"/>
                <a:gd name="T2" fmla="*/ 11 w 37"/>
                <a:gd name="T3" fmla="*/ 0 h 34"/>
                <a:gd name="T4" fmla="*/ 0 w 37"/>
                <a:gd name="T5" fmla="*/ 16 h 34"/>
                <a:gd name="T6" fmla="*/ 28 w 37"/>
                <a:gd name="T7" fmla="*/ 34 h 34"/>
                <a:gd name="T8" fmla="*/ 37 w 37"/>
                <a:gd name="T9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4">
                  <a:moveTo>
                    <a:pt x="37" y="16"/>
                  </a:moveTo>
                  <a:cubicBezTo>
                    <a:pt x="28" y="11"/>
                    <a:pt x="20" y="6"/>
                    <a:pt x="1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9" y="23"/>
                    <a:pt x="18" y="28"/>
                    <a:pt x="28" y="34"/>
                  </a:cubicBezTo>
                  <a:lnTo>
                    <a:pt x="37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 131">
              <a:extLst>
                <a:ext uri="{FF2B5EF4-FFF2-40B4-BE49-F238E27FC236}">
                  <a16:creationId xmlns:a16="http://schemas.microsoft.com/office/drawing/2014/main" id="{F6C673A1-62F4-47A5-80E1-AF61B8006BF0}"/>
                </a:ext>
              </a:extLst>
            </p:cNvPr>
            <p:cNvSpPr/>
            <p:nvPr/>
          </p:nvSpPr>
          <p:spPr bwMode="auto">
            <a:xfrm>
              <a:off x="7224713" y="3654910"/>
              <a:ext cx="47625" cy="47625"/>
            </a:xfrm>
            <a:custGeom>
              <a:avLst/>
              <a:gdLst>
                <a:gd name="T0" fmla="*/ 25 w 37"/>
                <a:gd name="T1" fmla="*/ 37 h 37"/>
                <a:gd name="T2" fmla="*/ 37 w 37"/>
                <a:gd name="T3" fmla="*/ 21 h 37"/>
                <a:gd name="T4" fmla="*/ 14 w 37"/>
                <a:gd name="T5" fmla="*/ 0 h 37"/>
                <a:gd name="T6" fmla="*/ 0 w 37"/>
                <a:gd name="T7" fmla="*/ 14 h 37"/>
                <a:gd name="T8" fmla="*/ 25 w 37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25" y="37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29" y="15"/>
                    <a:pt x="22" y="8"/>
                    <a:pt x="1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22"/>
                    <a:pt x="16" y="30"/>
                    <a:pt x="25" y="3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 139">
              <a:extLst>
                <a:ext uri="{FF2B5EF4-FFF2-40B4-BE49-F238E27FC236}">
                  <a16:creationId xmlns:a16="http://schemas.microsoft.com/office/drawing/2014/main" id="{B775E145-8798-4EB5-8C3A-E3887FFC4567}"/>
                </a:ext>
              </a:extLst>
            </p:cNvPr>
            <p:cNvSpPr/>
            <p:nvPr/>
          </p:nvSpPr>
          <p:spPr bwMode="auto">
            <a:xfrm>
              <a:off x="7124701" y="3553310"/>
              <a:ext cx="119063" cy="119062"/>
            </a:xfrm>
            <a:custGeom>
              <a:avLst/>
              <a:gdLst>
                <a:gd name="T0" fmla="*/ 47 w 93"/>
                <a:gd name="T1" fmla="*/ 0 h 93"/>
                <a:gd name="T2" fmla="*/ 34 w 93"/>
                <a:gd name="T3" fmla="*/ 2 h 93"/>
                <a:gd name="T4" fmla="*/ 17 w 93"/>
                <a:gd name="T5" fmla="*/ 11 h 93"/>
                <a:gd name="T6" fmla="*/ 0 w 93"/>
                <a:gd name="T7" fmla="*/ 46 h 93"/>
                <a:gd name="T8" fmla="*/ 47 w 93"/>
                <a:gd name="T9" fmla="*/ 93 h 93"/>
                <a:gd name="T10" fmla="*/ 93 w 93"/>
                <a:gd name="T11" fmla="*/ 46 h 93"/>
                <a:gd name="T12" fmla="*/ 47 w 93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47" y="0"/>
                  </a:moveTo>
                  <a:cubicBezTo>
                    <a:pt x="42" y="0"/>
                    <a:pt x="38" y="0"/>
                    <a:pt x="34" y="2"/>
                  </a:cubicBezTo>
                  <a:cubicBezTo>
                    <a:pt x="28" y="3"/>
                    <a:pt x="22" y="7"/>
                    <a:pt x="17" y="11"/>
                  </a:cubicBezTo>
                  <a:cubicBezTo>
                    <a:pt x="7" y="19"/>
                    <a:pt x="0" y="32"/>
                    <a:pt x="0" y="46"/>
                  </a:cubicBezTo>
                  <a:cubicBezTo>
                    <a:pt x="0" y="72"/>
                    <a:pt x="21" y="93"/>
                    <a:pt x="47" y="93"/>
                  </a:cubicBezTo>
                  <a:cubicBezTo>
                    <a:pt x="72" y="93"/>
                    <a:pt x="93" y="72"/>
                    <a:pt x="93" y="46"/>
                  </a:cubicBezTo>
                  <a:cubicBezTo>
                    <a:pt x="93" y="21"/>
                    <a:pt x="72" y="0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 140">
              <a:extLst>
                <a:ext uri="{FF2B5EF4-FFF2-40B4-BE49-F238E27FC236}">
                  <a16:creationId xmlns:a16="http://schemas.microsoft.com/office/drawing/2014/main" id="{5A6294E8-D560-4CC3-864C-1682C680DA7F}"/>
                </a:ext>
              </a:extLst>
            </p:cNvPr>
            <p:cNvSpPr/>
            <p:nvPr/>
          </p:nvSpPr>
          <p:spPr bwMode="auto">
            <a:xfrm>
              <a:off x="7667626" y="3781910"/>
              <a:ext cx="119063" cy="117475"/>
            </a:xfrm>
            <a:custGeom>
              <a:avLst/>
              <a:gdLst>
                <a:gd name="T0" fmla="*/ 87 w 93"/>
                <a:gd name="T1" fmla="*/ 71 h 93"/>
                <a:gd name="T2" fmla="*/ 93 w 93"/>
                <a:gd name="T3" fmla="*/ 51 h 93"/>
                <a:gd name="T4" fmla="*/ 93 w 93"/>
                <a:gd name="T5" fmla="*/ 47 h 93"/>
                <a:gd name="T6" fmla="*/ 47 w 93"/>
                <a:gd name="T7" fmla="*/ 0 h 93"/>
                <a:gd name="T8" fmla="*/ 0 w 93"/>
                <a:gd name="T9" fmla="*/ 47 h 93"/>
                <a:gd name="T10" fmla="*/ 47 w 93"/>
                <a:gd name="T11" fmla="*/ 93 h 93"/>
                <a:gd name="T12" fmla="*/ 87 w 93"/>
                <a:gd name="T13" fmla="*/ 7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87" y="71"/>
                  </a:moveTo>
                  <a:cubicBezTo>
                    <a:pt x="90" y="65"/>
                    <a:pt x="92" y="58"/>
                    <a:pt x="93" y="51"/>
                  </a:cubicBezTo>
                  <a:cubicBezTo>
                    <a:pt x="93" y="50"/>
                    <a:pt x="93" y="48"/>
                    <a:pt x="93" y="47"/>
                  </a:cubicBezTo>
                  <a:cubicBezTo>
                    <a:pt x="93" y="21"/>
                    <a:pt x="72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2"/>
                    <a:pt x="21" y="93"/>
                    <a:pt x="47" y="93"/>
                  </a:cubicBezTo>
                  <a:cubicBezTo>
                    <a:pt x="64" y="93"/>
                    <a:pt x="78" y="84"/>
                    <a:pt x="87" y="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Oval 141">
              <a:extLst>
                <a:ext uri="{FF2B5EF4-FFF2-40B4-BE49-F238E27FC236}">
                  <a16:creationId xmlns:a16="http://schemas.microsoft.com/office/drawing/2014/main" id="{FD168DD4-9198-47D9-BA70-613B55A0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826" y="4186723"/>
              <a:ext cx="119063" cy="1190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5" name="TextBox 103">
            <a:extLst>
              <a:ext uri="{FF2B5EF4-FFF2-40B4-BE49-F238E27FC236}">
                <a16:creationId xmlns:a16="http://schemas.microsoft.com/office/drawing/2014/main" id="{772FA49A-F0D9-4FED-B755-412CCA8E4A09}"/>
              </a:ext>
            </a:extLst>
          </p:cNvPr>
          <p:cNvSpPr txBox="1"/>
          <p:nvPr/>
        </p:nvSpPr>
        <p:spPr>
          <a:xfrm>
            <a:off x="288290" y="4118610"/>
            <a:ext cx="1675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光德路南边的巷子里有大唐西域美食城，里面有各式小吃。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45">
            <a:extLst>
              <a:ext uri="{FF2B5EF4-FFF2-40B4-BE49-F238E27FC236}">
                <a16:creationId xmlns:a16="http://schemas.microsoft.com/office/drawing/2014/main" id="{FEBF2611-6F2A-4D68-B669-18B256A010CF}"/>
              </a:ext>
            </a:extLst>
          </p:cNvPr>
          <p:cNvGrpSpPr/>
          <p:nvPr/>
        </p:nvGrpSpPr>
        <p:grpSpPr>
          <a:xfrm>
            <a:off x="7272781" y="3202719"/>
            <a:ext cx="464344" cy="464344"/>
            <a:chOff x="3510757" y="2582069"/>
            <a:chExt cx="464344" cy="464344"/>
          </a:xfrm>
          <a:solidFill>
            <a:schemeClr val="tx1"/>
          </a:solidFill>
        </p:grpSpPr>
        <p:sp>
          <p:nvSpPr>
            <p:cNvPr id="117" name="AutoShape 126">
              <a:extLst>
                <a:ext uri="{FF2B5EF4-FFF2-40B4-BE49-F238E27FC236}">
                  <a16:creationId xmlns:a16="http://schemas.microsoft.com/office/drawing/2014/main" id="{5534EDAC-66DF-488F-97A5-39DC10A4A8B5}"/>
                </a:ext>
              </a:extLst>
            </p:cNvPr>
            <p:cNvSpPr/>
            <p:nvPr/>
          </p:nvSpPr>
          <p:spPr bwMode="auto">
            <a:xfrm>
              <a:off x="3510757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18" name="AutoShape 127">
              <a:extLst>
                <a:ext uri="{FF2B5EF4-FFF2-40B4-BE49-F238E27FC236}">
                  <a16:creationId xmlns:a16="http://schemas.microsoft.com/office/drawing/2014/main" id="{D5E3CC45-9437-4804-8659-A27AF84EF161}"/>
                </a:ext>
              </a:extLst>
            </p:cNvPr>
            <p:cNvSpPr/>
            <p:nvPr/>
          </p:nvSpPr>
          <p:spPr bwMode="auto">
            <a:xfrm>
              <a:off x="3698875" y="265430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19" name="Rectangle 148">
            <a:extLst>
              <a:ext uri="{FF2B5EF4-FFF2-40B4-BE49-F238E27FC236}">
                <a16:creationId xmlns:a16="http://schemas.microsoft.com/office/drawing/2014/main" id="{7E47885F-0732-46EB-8B99-F4EBEA1D6089}"/>
              </a:ext>
            </a:extLst>
          </p:cNvPr>
          <p:cNvSpPr/>
          <p:nvPr/>
        </p:nvSpPr>
        <p:spPr>
          <a:xfrm>
            <a:off x="7716566" y="3249864"/>
            <a:ext cx="33032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地铁站点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：地铁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号线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科技路站</a:t>
            </a:r>
          </a:p>
        </p:txBody>
      </p:sp>
      <p:grpSp>
        <p:nvGrpSpPr>
          <p:cNvPr id="120" name="Group 145">
            <a:extLst>
              <a:ext uri="{FF2B5EF4-FFF2-40B4-BE49-F238E27FC236}">
                <a16:creationId xmlns:a16="http://schemas.microsoft.com/office/drawing/2014/main" id="{77BAF5EC-2B77-4AFB-A525-8E236123D1E5}"/>
              </a:ext>
            </a:extLst>
          </p:cNvPr>
          <p:cNvGrpSpPr/>
          <p:nvPr/>
        </p:nvGrpSpPr>
        <p:grpSpPr>
          <a:xfrm>
            <a:off x="7272781" y="3977485"/>
            <a:ext cx="464344" cy="464344"/>
            <a:chOff x="3510757" y="2582069"/>
            <a:chExt cx="464344" cy="464344"/>
          </a:xfrm>
          <a:solidFill>
            <a:schemeClr val="tx1"/>
          </a:solidFill>
        </p:grpSpPr>
        <p:sp>
          <p:nvSpPr>
            <p:cNvPr id="121" name="AutoShape 126">
              <a:extLst>
                <a:ext uri="{FF2B5EF4-FFF2-40B4-BE49-F238E27FC236}">
                  <a16:creationId xmlns:a16="http://schemas.microsoft.com/office/drawing/2014/main" id="{AD1413CA-12DF-46A6-A4BD-C4BB89950AB9}"/>
                </a:ext>
              </a:extLst>
            </p:cNvPr>
            <p:cNvSpPr/>
            <p:nvPr/>
          </p:nvSpPr>
          <p:spPr bwMode="auto">
            <a:xfrm>
              <a:off x="3510757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22" name="AutoShape 127">
              <a:extLst>
                <a:ext uri="{FF2B5EF4-FFF2-40B4-BE49-F238E27FC236}">
                  <a16:creationId xmlns:a16="http://schemas.microsoft.com/office/drawing/2014/main" id="{437589A0-7A2C-4272-9FBC-10D1F386894C}"/>
                </a:ext>
              </a:extLst>
            </p:cNvPr>
            <p:cNvSpPr/>
            <p:nvPr/>
          </p:nvSpPr>
          <p:spPr bwMode="auto">
            <a:xfrm>
              <a:off x="3698875" y="265430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23" name="Rectangle 148">
            <a:extLst>
              <a:ext uri="{FF2B5EF4-FFF2-40B4-BE49-F238E27FC236}">
                <a16:creationId xmlns:a16="http://schemas.microsoft.com/office/drawing/2014/main" id="{06C3853C-FC6F-4B69-9ECF-12C17592F4FC}"/>
              </a:ext>
            </a:extLst>
          </p:cNvPr>
          <p:cNvSpPr/>
          <p:nvPr/>
        </p:nvSpPr>
        <p:spPr>
          <a:xfrm>
            <a:off x="7716566" y="4024630"/>
            <a:ext cx="41871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打车目的地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：西安市橙仕空间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西高智能大厦</a:t>
            </a:r>
          </a:p>
        </p:txBody>
      </p:sp>
      <p:sp>
        <p:nvSpPr>
          <p:cNvPr id="124" name="Rectangle 89">
            <a:extLst>
              <a:ext uri="{FF2B5EF4-FFF2-40B4-BE49-F238E27FC236}">
                <a16:creationId xmlns:a16="http://schemas.microsoft.com/office/drawing/2014/main" id="{EFD5E1CD-524B-4BD4-9C08-F9A5292D3326}"/>
              </a:ext>
            </a:extLst>
          </p:cNvPr>
          <p:cNvSpPr/>
          <p:nvPr/>
        </p:nvSpPr>
        <p:spPr>
          <a:xfrm>
            <a:off x="2031732" y="5728893"/>
            <a:ext cx="9041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通讯地址：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西安市 雁塔区 高新三路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橙仕空间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1216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室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TextBox 103">
            <a:extLst>
              <a:ext uri="{FF2B5EF4-FFF2-40B4-BE49-F238E27FC236}">
                <a16:creationId xmlns:a16="http://schemas.microsoft.com/office/drawing/2014/main" id="{1B049756-8324-434D-9F27-0FD18D891DC8}"/>
              </a:ext>
            </a:extLst>
          </p:cNvPr>
          <p:cNvSpPr txBox="1"/>
          <p:nvPr/>
        </p:nvSpPr>
        <p:spPr>
          <a:xfrm>
            <a:off x="1906905" y="4158615"/>
            <a:ext cx="1540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商务宴可以去光德路上的百姓厨房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03">
            <a:extLst>
              <a:ext uri="{FF2B5EF4-FFF2-40B4-BE49-F238E27FC236}">
                <a16:creationId xmlns:a16="http://schemas.microsoft.com/office/drawing/2014/main" id="{05F2FB5C-56A7-4774-A284-17F7C543F9FB}"/>
              </a:ext>
            </a:extLst>
          </p:cNvPr>
          <p:cNvSpPr txBox="1"/>
          <p:nvPr/>
        </p:nvSpPr>
        <p:spPr>
          <a:xfrm>
            <a:off x="3317875" y="4118610"/>
            <a:ext cx="16751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GB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喜欢吃川菜的可以考虑南二环西段的苏福记</a:t>
            </a:r>
          </a:p>
        </p:txBody>
      </p:sp>
      <p:sp>
        <p:nvSpPr>
          <p:cNvPr id="127" name="TextBox 103">
            <a:extLst>
              <a:ext uri="{FF2B5EF4-FFF2-40B4-BE49-F238E27FC236}">
                <a16:creationId xmlns:a16="http://schemas.microsoft.com/office/drawing/2014/main" id="{5A348790-3F54-47B1-9389-9F45BBAFA669}"/>
              </a:ext>
            </a:extLst>
          </p:cNvPr>
          <p:cNvSpPr txBox="1"/>
          <p:nvPr/>
        </p:nvSpPr>
        <p:spPr>
          <a:xfrm>
            <a:off x="5103939" y="4121491"/>
            <a:ext cx="1713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当然，你也可以通过各种软件订购安全、卫生的外卖。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4E55BB-BA69-45EB-8241-30AF1F9A13D2}"/>
              </a:ext>
            </a:extLst>
          </p:cNvPr>
          <p:cNvSpPr txBox="1"/>
          <p:nvPr/>
        </p:nvSpPr>
        <p:spPr>
          <a:xfrm>
            <a:off x="2855906" y="1946777"/>
            <a:ext cx="125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饮食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143FB36-7B4B-4740-9EF5-01282DB96724}"/>
              </a:ext>
            </a:extLst>
          </p:cNvPr>
          <p:cNvSpPr txBox="1"/>
          <p:nvPr/>
        </p:nvSpPr>
        <p:spPr>
          <a:xfrm>
            <a:off x="4970856" y="67821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西安办公区</a:t>
            </a:r>
          </a:p>
        </p:txBody>
      </p:sp>
      <p:pic>
        <p:nvPicPr>
          <p:cNvPr id="132" name="图片 131">
            <a:extLst>
              <a:ext uri="{FF2B5EF4-FFF2-40B4-BE49-F238E27FC236}">
                <a16:creationId xmlns:a16="http://schemas.microsoft.com/office/drawing/2014/main" id="{C18F2708-0DFD-403F-88EC-0F8D1F783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01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725CE547-0B94-430B-A407-F872D5BD49C6}"/>
              </a:ext>
            </a:extLst>
          </p:cNvPr>
          <p:cNvSpPr/>
          <p:nvPr/>
        </p:nvSpPr>
        <p:spPr>
          <a:xfrm>
            <a:off x="0" y="0"/>
            <a:ext cx="12192001" cy="552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Rectangle 6">
            <a:extLst>
              <a:ext uri="{FF2B5EF4-FFF2-40B4-BE49-F238E27FC236}">
                <a16:creationId xmlns:a16="http://schemas.microsoft.com/office/drawing/2014/main" id="{E296228F-33AB-45A0-BDCA-7778E14BF015}"/>
              </a:ext>
            </a:extLst>
          </p:cNvPr>
          <p:cNvSpPr/>
          <p:nvPr/>
        </p:nvSpPr>
        <p:spPr>
          <a:xfrm>
            <a:off x="0" y="3429000"/>
            <a:ext cx="12191999" cy="3150009"/>
          </a:xfrm>
          <a:prstGeom prst="rect">
            <a:avLst/>
          </a:prstGeom>
          <a:solidFill>
            <a:srgbClr val="333F50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AutoShape 82">
            <a:extLst>
              <a:ext uri="{FF2B5EF4-FFF2-40B4-BE49-F238E27FC236}">
                <a16:creationId xmlns:a16="http://schemas.microsoft.com/office/drawing/2014/main" id="{34F0DB44-23E4-48D3-9740-F53DD170C0E6}"/>
              </a:ext>
            </a:extLst>
          </p:cNvPr>
          <p:cNvSpPr>
            <a:spLocks noChangeAspect="1"/>
          </p:cNvSpPr>
          <p:nvPr/>
        </p:nvSpPr>
        <p:spPr bwMode="auto">
          <a:xfrm>
            <a:off x="6847902" y="1699727"/>
            <a:ext cx="518869" cy="51900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6565">
              <a:defRPr/>
            </a:pPr>
            <a:endParaRPr lang="es-ES" sz="36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55" name="AutoShape 125">
            <a:extLst>
              <a:ext uri="{FF2B5EF4-FFF2-40B4-BE49-F238E27FC236}">
                <a16:creationId xmlns:a16="http://schemas.microsoft.com/office/drawing/2014/main" id="{84C98253-212F-4856-A495-931E2EB6BB34}"/>
              </a:ext>
            </a:extLst>
          </p:cNvPr>
          <p:cNvSpPr>
            <a:spLocks noChangeAspect="1"/>
          </p:cNvSpPr>
          <p:nvPr/>
        </p:nvSpPr>
        <p:spPr bwMode="auto">
          <a:xfrm>
            <a:off x="1624834" y="1687669"/>
            <a:ext cx="545159" cy="543120"/>
          </a:xfrm>
          <a:custGeom>
            <a:avLst/>
            <a:gdLst>
              <a:gd name="T0" fmla="+- 0 10797 26"/>
              <a:gd name="T1" fmla="*/ T0 w 21542"/>
              <a:gd name="T2" fmla="*/ 10800 h 21600"/>
              <a:gd name="T3" fmla="+- 0 10797 26"/>
              <a:gd name="T4" fmla="*/ T3 w 21542"/>
              <a:gd name="T5" fmla="*/ 10800 h 21600"/>
              <a:gd name="T6" fmla="+- 0 10797 26"/>
              <a:gd name="T7" fmla="*/ T6 w 21542"/>
              <a:gd name="T8" fmla="*/ 10800 h 21600"/>
              <a:gd name="T9" fmla="+- 0 10797 26"/>
              <a:gd name="T10" fmla="*/ T9 w 2154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2" h="21600">
                <a:moveTo>
                  <a:pt x="11685" y="1798"/>
                </a:moveTo>
                <a:cubicBezTo>
                  <a:pt x="12903" y="1906"/>
                  <a:pt x="14055" y="2202"/>
                  <a:pt x="15143" y="2682"/>
                </a:cubicBezTo>
                <a:cubicBezTo>
                  <a:pt x="16233" y="3165"/>
                  <a:pt x="17213" y="3803"/>
                  <a:pt x="18089" y="4596"/>
                </a:cubicBezTo>
                <a:cubicBezTo>
                  <a:pt x="18964" y="5390"/>
                  <a:pt x="19696" y="6307"/>
                  <a:pt x="20286" y="7355"/>
                </a:cubicBezTo>
                <a:cubicBezTo>
                  <a:pt x="20875" y="8400"/>
                  <a:pt x="21290" y="9537"/>
                  <a:pt x="21528" y="10774"/>
                </a:cubicBezTo>
                <a:cubicBezTo>
                  <a:pt x="21573" y="11034"/>
                  <a:pt x="21497" y="11229"/>
                  <a:pt x="21299" y="11356"/>
                </a:cubicBezTo>
                <a:cubicBezTo>
                  <a:pt x="21223" y="11407"/>
                  <a:pt x="21151" y="11435"/>
                  <a:pt x="21077" y="11435"/>
                </a:cubicBezTo>
                <a:cubicBezTo>
                  <a:pt x="20930" y="11435"/>
                  <a:pt x="20822" y="11381"/>
                  <a:pt x="20760" y="11271"/>
                </a:cubicBezTo>
                <a:cubicBezTo>
                  <a:pt x="20016" y="10353"/>
                  <a:pt x="19186" y="9890"/>
                  <a:pt x="18272" y="9879"/>
                </a:cubicBezTo>
                <a:cubicBezTo>
                  <a:pt x="17616" y="9879"/>
                  <a:pt x="16994" y="10128"/>
                  <a:pt x="16402" y="10619"/>
                </a:cubicBezTo>
                <a:cubicBezTo>
                  <a:pt x="15813" y="11110"/>
                  <a:pt x="15320" y="11796"/>
                  <a:pt x="14912" y="12680"/>
                </a:cubicBezTo>
                <a:cubicBezTo>
                  <a:pt x="14840" y="12886"/>
                  <a:pt x="14704" y="12991"/>
                  <a:pt x="14516" y="12991"/>
                </a:cubicBezTo>
                <a:cubicBezTo>
                  <a:pt x="14323" y="12991"/>
                  <a:pt x="14191" y="12886"/>
                  <a:pt x="14115" y="12680"/>
                </a:cubicBezTo>
                <a:cubicBezTo>
                  <a:pt x="13490" y="11328"/>
                  <a:pt x="12679" y="10452"/>
                  <a:pt x="11682" y="10057"/>
                </a:cubicBezTo>
                <a:lnTo>
                  <a:pt x="11682" y="17164"/>
                </a:lnTo>
                <a:cubicBezTo>
                  <a:pt x="11682" y="17779"/>
                  <a:pt x="11594" y="18350"/>
                  <a:pt x="11415" y="18883"/>
                </a:cubicBezTo>
                <a:cubicBezTo>
                  <a:pt x="11234" y="19414"/>
                  <a:pt x="10993" y="19886"/>
                  <a:pt x="10690" y="20298"/>
                </a:cubicBezTo>
                <a:cubicBezTo>
                  <a:pt x="10385" y="20704"/>
                  <a:pt x="10029" y="21026"/>
                  <a:pt x="9621" y="21258"/>
                </a:cubicBezTo>
                <a:cubicBezTo>
                  <a:pt x="9214" y="21487"/>
                  <a:pt x="8777" y="21599"/>
                  <a:pt x="8314" y="21599"/>
                </a:cubicBezTo>
                <a:cubicBezTo>
                  <a:pt x="7852" y="21599"/>
                  <a:pt x="7410" y="21487"/>
                  <a:pt x="6995" y="21258"/>
                </a:cubicBezTo>
                <a:cubicBezTo>
                  <a:pt x="6580" y="21027"/>
                  <a:pt x="6220" y="20705"/>
                  <a:pt x="5915" y="20298"/>
                </a:cubicBezTo>
                <a:cubicBezTo>
                  <a:pt x="5612" y="19886"/>
                  <a:pt x="5369" y="19417"/>
                  <a:pt x="5190" y="18883"/>
                </a:cubicBezTo>
                <a:cubicBezTo>
                  <a:pt x="5011" y="18350"/>
                  <a:pt x="4923" y="17779"/>
                  <a:pt x="4923" y="17164"/>
                </a:cubicBezTo>
                <a:cubicBezTo>
                  <a:pt x="4923" y="16850"/>
                  <a:pt x="5011" y="16591"/>
                  <a:pt x="5190" y="16390"/>
                </a:cubicBezTo>
                <a:cubicBezTo>
                  <a:pt x="5369" y="16187"/>
                  <a:pt x="5583" y="16085"/>
                  <a:pt x="5836" y="16085"/>
                </a:cubicBezTo>
                <a:cubicBezTo>
                  <a:pt x="6103" y="16085"/>
                  <a:pt x="6320" y="16187"/>
                  <a:pt x="6492" y="16390"/>
                </a:cubicBezTo>
                <a:cubicBezTo>
                  <a:pt x="6661" y="16591"/>
                  <a:pt x="6747" y="16851"/>
                  <a:pt x="6747" y="17164"/>
                </a:cubicBezTo>
                <a:cubicBezTo>
                  <a:pt x="6747" y="17799"/>
                  <a:pt x="6900" y="18333"/>
                  <a:pt x="7203" y="18776"/>
                </a:cubicBezTo>
                <a:cubicBezTo>
                  <a:pt x="7508" y="19216"/>
                  <a:pt x="7878" y="19437"/>
                  <a:pt x="8312" y="19437"/>
                </a:cubicBezTo>
                <a:cubicBezTo>
                  <a:pt x="8732" y="19437"/>
                  <a:pt x="9092" y="19216"/>
                  <a:pt x="9397" y="18776"/>
                </a:cubicBezTo>
                <a:cubicBezTo>
                  <a:pt x="9700" y="18333"/>
                  <a:pt x="9853" y="17799"/>
                  <a:pt x="9853" y="17164"/>
                </a:cubicBezTo>
                <a:lnTo>
                  <a:pt x="9853" y="10057"/>
                </a:lnTo>
                <a:cubicBezTo>
                  <a:pt x="8856" y="10461"/>
                  <a:pt x="8042" y="11336"/>
                  <a:pt x="7420" y="12680"/>
                </a:cubicBezTo>
                <a:cubicBezTo>
                  <a:pt x="7344" y="12886"/>
                  <a:pt x="7210" y="12991"/>
                  <a:pt x="7019" y="12991"/>
                </a:cubicBezTo>
                <a:cubicBezTo>
                  <a:pt x="6828" y="12991"/>
                  <a:pt x="6700" y="12886"/>
                  <a:pt x="6631" y="12680"/>
                </a:cubicBezTo>
                <a:cubicBezTo>
                  <a:pt x="6227" y="11796"/>
                  <a:pt x="5734" y="11110"/>
                  <a:pt x="5147" y="10619"/>
                </a:cubicBezTo>
                <a:cubicBezTo>
                  <a:pt x="4560" y="10128"/>
                  <a:pt x="3940" y="9879"/>
                  <a:pt x="3284" y="9879"/>
                </a:cubicBezTo>
                <a:cubicBezTo>
                  <a:pt x="2363" y="9879"/>
                  <a:pt x="1541" y="10345"/>
                  <a:pt x="808" y="11271"/>
                </a:cubicBezTo>
                <a:cubicBezTo>
                  <a:pt x="718" y="11381"/>
                  <a:pt x="596" y="11435"/>
                  <a:pt x="455" y="11435"/>
                </a:cubicBezTo>
                <a:cubicBezTo>
                  <a:pt x="381" y="11435"/>
                  <a:pt x="305" y="11407"/>
                  <a:pt x="238" y="11356"/>
                </a:cubicBezTo>
                <a:cubicBezTo>
                  <a:pt x="47" y="11229"/>
                  <a:pt x="-26" y="11034"/>
                  <a:pt x="7" y="10774"/>
                </a:cubicBezTo>
                <a:cubicBezTo>
                  <a:pt x="245" y="9537"/>
                  <a:pt x="660" y="8400"/>
                  <a:pt x="1259" y="7355"/>
                </a:cubicBezTo>
                <a:cubicBezTo>
                  <a:pt x="1855" y="6307"/>
                  <a:pt x="2595" y="5390"/>
                  <a:pt x="3468" y="4596"/>
                </a:cubicBezTo>
                <a:cubicBezTo>
                  <a:pt x="4343" y="3803"/>
                  <a:pt x="5321" y="3168"/>
                  <a:pt x="6402" y="2688"/>
                </a:cubicBezTo>
                <a:cubicBezTo>
                  <a:pt x="7482" y="2213"/>
                  <a:pt x="8634" y="1917"/>
                  <a:pt x="9850" y="1798"/>
                </a:cubicBezTo>
                <a:lnTo>
                  <a:pt x="9850" y="1081"/>
                </a:lnTo>
                <a:cubicBezTo>
                  <a:pt x="9850" y="767"/>
                  <a:pt x="9936" y="508"/>
                  <a:pt x="10118" y="304"/>
                </a:cubicBezTo>
                <a:cubicBezTo>
                  <a:pt x="10296" y="101"/>
                  <a:pt x="10511" y="0"/>
                  <a:pt x="10764" y="0"/>
                </a:cubicBezTo>
                <a:cubicBezTo>
                  <a:pt x="11029" y="0"/>
                  <a:pt x="11248" y="101"/>
                  <a:pt x="11420" y="304"/>
                </a:cubicBezTo>
                <a:cubicBezTo>
                  <a:pt x="11589" y="508"/>
                  <a:pt x="11675" y="767"/>
                  <a:pt x="11675" y="1081"/>
                </a:cubicBezTo>
                <a:lnTo>
                  <a:pt x="11675" y="179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3765">
              <a:defRPr/>
            </a:pPr>
            <a:endParaRPr lang="es-ES" sz="66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B9F152-34FE-45BC-A8EA-FD3C451FB223}"/>
              </a:ext>
            </a:extLst>
          </p:cNvPr>
          <p:cNvGrpSpPr/>
          <p:nvPr/>
        </p:nvGrpSpPr>
        <p:grpSpPr>
          <a:xfrm>
            <a:off x="2231721" y="1715477"/>
            <a:ext cx="2856774" cy="1342382"/>
            <a:chOff x="7802332" y="4465158"/>
            <a:chExt cx="6323338" cy="134238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204BF2-CF41-4E6A-AD26-014D30B67FE0}"/>
                </a:ext>
              </a:extLst>
            </p:cNvPr>
            <p:cNvSpPr txBox="1"/>
            <p:nvPr/>
          </p:nvSpPr>
          <p:spPr>
            <a:xfrm>
              <a:off x="7803954" y="4465158"/>
              <a:ext cx="16719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生活</a:t>
              </a:r>
              <a:endParaRPr lang="en-GB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40D0FD4-0DF0-457A-B72C-7069725C50B2}"/>
                </a:ext>
              </a:extLst>
            </p:cNvPr>
            <p:cNvSpPr/>
            <p:nvPr/>
          </p:nvSpPr>
          <p:spPr>
            <a:xfrm>
              <a:off x="7802332" y="4853433"/>
              <a:ext cx="632333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￭ 公司不定期举办团建活动</a:t>
              </a:r>
              <a:endParaRPr lang="en-US" altLang="zh-CN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/>
              <a:r>
                <a:rPr lang="zh-CN" altLang="en-US" sz="1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￭ 公司提供免费的书籍供员工学习</a:t>
              </a:r>
              <a:endParaRPr lang="en-US" altLang="zh-CN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/>
              <a:r>
                <a:rPr lang="zh-CN" altLang="en-US" sz="1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￭ 每周三“水果日”（夏季）</a:t>
              </a:r>
              <a:endParaRPr lang="en-US" altLang="zh-CN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/>
              <a:r>
                <a:rPr lang="zh-CN" altLang="en-US" sz="1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￭ 定期养生小课堂</a:t>
              </a:r>
              <a:endParaRPr lang="en-US" altLang="zh-CN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2" name="Group 55">
            <a:extLst>
              <a:ext uri="{FF2B5EF4-FFF2-40B4-BE49-F238E27FC236}">
                <a16:creationId xmlns:a16="http://schemas.microsoft.com/office/drawing/2014/main" id="{470587F0-1B21-4CE1-B733-BDDA22B0E536}"/>
              </a:ext>
            </a:extLst>
          </p:cNvPr>
          <p:cNvGrpSpPr/>
          <p:nvPr/>
        </p:nvGrpSpPr>
        <p:grpSpPr>
          <a:xfrm>
            <a:off x="7504907" y="1775078"/>
            <a:ext cx="2887345" cy="1276753"/>
            <a:chOff x="7719984" y="4362278"/>
            <a:chExt cx="4936268" cy="1276753"/>
          </a:xfrm>
        </p:grpSpPr>
        <p:sp>
          <p:nvSpPr>
            <p:cNvPr id="63" name="TextBox 56">
              <a:extLst>
                <a:ext uri="{FF2B5EF4-FFF2-40B4-BE49-F238E27FC236}">
                  <a16:creationId xmlns:a16="http://schemas.microsoft.com/office/drawing/2014/main" id="{EEBA6157-9B1E-4BB3-94AA-213E3F43B9E5}"/>
                </a:ext>
              </a:extLst>
            </p:cNvPr>
            <p:cNvSpPr txBox="1"/>
            <p:nvPr/>
          </p:nvSpPr>
          <p:spPr>
            <a:xfrm>
              <a:off x="7762181" y="4362278"/>
              <a:ext cx="28195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GB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办公环境</a:t>
              </a:r>
            </a:p>
          </p:txBody>
        </p:sp>
        <p:sp>
          <p:nvSpPr>
            <p:cNvPr id="64" name="Rectangle 57">
              <a:extLst>
                <a:ext uri="{FF2B5EF4-FFF2-40B4-BE49-F238E27FC236}">
                  <a16:creationId xmlns:a16="http://schemas.microsoft.com/office/drawing/2014/main" id="{72FCECF1-00EB-4A0B-9EDD-CC11BFF2DE95}"/>
                </a:ext>
              </a:extLst>
            </p:cNvPr>
            <p:cNvSpPr/>
            <p:nvPr/>
          </p:nvSpPr>
          <p:spPr>
            <a:xfrm>
              <a:off x="7719984" y="4798673"/>
              <a:ext cx="4936268" cy="840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4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每周五下班后</a:t>
              </a:r>
              <a:r>
                <a:rPr lang="zh-CN" altLang="en-US" sz="1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根据办公位置负责各自区域卫生打扫工作，请你积极参与，共同维护我们的办公环境</a:t>
              </a:r>
              <a:endParaRPr lang="zh-CN" altLang="en-US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9FF6C33-2513-4181-9F37-4C7C47789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440" y="4144884"/>
            <a:ext cx="2909475" cy="1966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35F3EF-8402-4919-9189-351E9D931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83" y="4144884"/>
            <a:ext cx="2909474" cy="2065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2390F2-C504-485D-B28B-DF423BFAF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4" y="4144884"/>
            <a:ext cx="3230373" cy="1968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46A161-4505-448C-9D9C-A3C2C59428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957" y="4250042"/>
            <a:ext cx="2806496" cy="1771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19E0EDD6-9EAF-460D-8B80-41501BE950A9}"/>
              </a:ext>
            </a:extLst>
          </p:cNvPr>
          <p:cNvSpPr/>
          <p:nvPr/>
        </p:nvSpPr>
        <p:spPr>
          <a:xfrm rot="5400000">
            <a:off x="5563461" y="-16542"/>
            <a:ext cx="702413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66B2FD-B786-48A1-BAD2-8264CE1D0AD2}"/>
              </a:ext>
            </a:extLst>
          </p:cNvPr>
          <p:cNvSpPr txBox="1"/>
          <p:nvPr/>
        </p:nvSpPr>
        <p:spPr>
          <a:xfrm>
            <a:off x="5491672" y="6906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5FFF8B9-865E-489E-BF9F-09F7BAA21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0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F2FBB9FE-C3DF-4A55-B57F-CE76F4A20A90}"/>
              </a:ext>
            </a:extLst>
          </p:cNvPr>
          <p:cNvSpPr/>
          <p:nvPr/>
        </p:nvSpPr>
        <p:spPr>
          <a:xfrm>
            <a:off x="0" y="0"/>
            <a:ext cx="12192001" cy="552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C3F7C3-744F-4AD6-95A5-DB14A2026A6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53" y="3738913"/>
            <a:ext cx="2620234" cy="1746822"/>
          </a:xfrm>
          <a:prstGeom prst="rect">
            <a:avLst/>
          </a:prstGeom>
        </p:spPr>
      </p:pic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1392990" y="5714927"/>
            <a:ext cx="1005347" cy="338526"/>
          </a:xfrm>
          <a:prstGeom prst="rect">
            <a:avLst/>
          </a:prstGeom>
        </p:spPr>
        <p:txBody>
          <a:bodyPr wrap="none" lIns="91412" tIns="45706" rIns="91412" bIns="45706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华山论剑</a:t>
            </a:r>
          </a:p>
        </p:txBody>
      </p:sp>
      <p:sp>
        <p:nvSpPr>
          <p:cNvPr id="12" name="PA_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1465438" y="1466022"/>
            <a:ext cx="9456570" cy="3031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lIns="91412" tIns="45706" rIns="91412" bIns="45706" anchor="ctr"/>
          <a:lstStyle/>
          <a:p>
            <a:endParaRPr lang="zh-CN" altLang="en-US" sz="2399"/>
          </a:p>
        </p:txBody>
      </p:sp>
      <p:cxnSp>
        <p:nvCxnSpPr>
          <p:cNvPr id="19" name="PA_直接连接符 18"/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1450098" y="6079278"/>
            <a:ext cx="2605589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  <a:effectLst/>
        </p:spPr>
      </p:cxnSp>
      <p:sp>
        <p:nvSpPr>
          <p:cNvPr id="21" name="PA_矩形 20"/>
          <p:cNvSpPr/>
          <p:nvPr>
            <p:custDataLst>
              <p:tags r:id="rId4"/>
            </p:custDataLst>
          </p:nvPr>
        </p:nvSpPr>
        <p:spPr>
          <a:xfrm>
            <a:off x="4699346" y="5714927"/>
            <a:ext cx="800163" cy="338526"/>
          </a:xfrm>
          <a:prstGeom prst="rect">
            <a:avLst/>
          </a:prstGeom>
        </p:spPr>
        <p:txBody>
          <a:bodyPr wrap="none" lIns="91412" tIns="45706" rIns="91412" bIns="45706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农家乐</a:t>
            </a:r>
          </a:p>
        </p:txBody>
      </p:sp>
      <p:cxnSp>
        <p:nvCxnSpPr>
          <p:cNvPr id="22" name="PA_直接连接符 21"/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4756453" y="6079278"/>
            <a:ext cx="2505584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  <a:effectLst/>
        </p:spPr>
      </p:cxnSp>
      <p:sp>
        <p:nvSpPr>
          <p:cNvPr id="24" name="PA_矩形 23"/>
          <p:cNvSpPr/>
          <p:nvPr>
            <p:custDataLst>
              <p:tags r:id="rId6"/>
            </p:custDataLst>
          </p:nvPr>
        </p:nvSpPr>
        <p:spPr>
          <a:xfrm>
            <a:off x="7972604" y="5714927"/>
            <a:ext cx="800163" cy="338526"/>
          </a:xfrm>
          <a:prstGeom prst="rect">
            <a:avLst/>
          </a:prstGeom>
        </p:spPr>
        <p:txBody>
          <a:bodyPr wrap="none" lIns="91412" tIns="45706" rIns="91412" bIns="45706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轰趴馆</a:t>
            </a:r>
          </a:p>
        </p:txBody>
      </p:sp>
      <p:cxnSp>
        <p:nvCxnSpPr>
          <p:cNvPr id="25" name="PA_直接连接符 24"/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8029712" y="6079278"/>
            <a:ext cx="2726834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  <a:effectLst/>
        </p:spPr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8C2BFB87-0DFC-4DD4-8F55-B8FF68AC1917}"/>
              </a:ext>
            </a:extLst>
          </p:cNvPr>
          <p:cNvSpPr txBox="1"/>
          <p:nvPr/>
        </p:nvSpPr>
        <p:spPr>
          <a:xfrm>
            <a:off x="5142260" y="65801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活动照片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E02DF3-5932-499F-B4BF-1724D518BFE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54" y="1748522"/>
            <a:ext cx="2620235" cy="201282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474D0C2-33B1-40F2-9ECC-BF603650A5B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44" y="3692572"/>
            <a:ext cx="2892300" cy="179316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871505C-F9DE-4ADD-96EA-897FA8327EC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699346" y="1695217"/>
            <a:ext cx="2892298" cy="206947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007530F-A4EC-4453-B88C-8257DC7913A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1" y="1674795"/>
            <a:ext cx="2892297" cy="206411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47BB70F-5889-4C0F-8AD9-78FA29A7573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2" y="3706425"/>
            <a:ext cx="2892296" cy="1779309"/>
          </a:xfrm>
          <a:prstGeom prst="rect">
            <a:avLst/>
          </a:prstGeom>
        </p:spPr>
      </p:pic>
      <p:pic>
        <p:nvPicPr>
          <p:cNvPr id="13" name="PA_图片 6" descr="image39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 cstate="print">
            <a:lum bright="-6000" contrast="24000"/>
          </a:blip>
          <a:srcRect/>
          <a:stretch>
            <a:fillRect/>
          </a:stretch>
        </p:blipFill>
        <p:spPr bwMode="auto">
          <a:xfrm>
            <a:off x="2482502" y="1019718"/>
            <a:ext cx="489641" cy="86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A_图片 6" descr="image39">
            <a:extLst>
              <a:ext uri="{FF2B5EF4-FFF2-40B4-BE49-F238E27FC236}">
                <a16:creationId xmlns:a16="http://schemas.microsoft.com/office/drawing/2014/main" id="{EE0FCBC6-3A58-4135-9B13-90CDDF8C6BF0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9" cstate="print">
            <a:lum bright="-6000" contrast="24000"/>
          </a:blip>
          <a:srcRect/>
          <a:stretch>
            <a:fillRect/>
          </a:stretch>
        </p:blipFill>
        <p:spPr bwMode="auto">
          <a:xfrm>
            <a:off x="5952739" y="947653"/>
            <a:ext cx="489641" cy="86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A_图片 6" descr="image39">
            <a:extLst>
              <a:ext uri="{FF2B5EF4-FFF2-40B4-BE49-F238E27FC236}">
                <a16:creationId xmlns:a16="http://schemas.microsoft.com/office/drawing/2014/main" id="{01AA8929-1B1C-4E06-9F17-67C214A3B96F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9" cstate="print">
            <a:lum bright="-6000" contrast="24000"/>
          </a:blip>
          <a:srcRect/>
          <a:stretch>
            <a:fillRect/>
          </a:stretch>
        </p:blipFill>
        <p:spPr bwMode="auto">
          <a:xfrm>
            <a:off x="9178155" y="947815"/>
            <a:ext cx="489641" cy="86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流程图: 延期 22">
            <a:extLst>
              <a:ext uri="{FF2B5EF4-FFF2-40B4-BE49-F238E27FC236}">
                <a16:creationId xmlns:a16="http://schemas.microsoft.com/office/drawing/2014/main" id="{C3BBE289-3682-4169-B463-BFC1B9A48594}"/>
              </a:ext>
            </a:extLst>
          </p:cNvPr>
          <p:cNvSpPr/>
          <p:nvPr/>
        </p:nvSpPr>
        <p:spPr>
          <a:xfrm rot="5400000">
            <a:off x="5568777" y="-26807"/>
            <a:ext cx="691781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97FD0E2-8835-4090-B6EF-91B48C9681A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50" y="93289"/>
            <a:ext cx="414035" cy="46502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6DC3F6A-D5D5-43C7-8870-9670C3A257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22621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0.00324 L -0.0681 -0.003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0.00324 L -0.0681 -0.0032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pat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0.00324 L -0.0681 -0.0032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 animBg="1"/>
      <p:bldP spid="21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38D5DF4-9BD9-48E4-ABE1-7AF24228032C}"/>
              </a:ext>
            </a:extLst>
          </p:cNvPr>
          <p:cNvSpPr/>
          <p:nvPr/>
        </p:nvSpPr>
        <p:spPr>
          <a:xfrm>
            <a:off x="0" y="1621152"/>
            <a:ext cx="12192000" cy="4107003"/>
          </a:xfrm>
          <a:prstGeom prst="rect">
            <a:avLst/>
          </a:prstGeom>
          <a:solidFill>
            <a:srgbClr val="333F50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452BD1-E0D2-4DAF-8C8A-F112E9A4DDDF}"/>
              </a:ext>
            </a:extLst>
          </p:cNvPr>
          <p:cNvSpPr txBox="1"/>
          <p:nvPr/>
        </p:nvSpPr>
        <p:spPr>
          <a:xfrm>
            <a:off x="4330825" y="4122591"/>
            <a:ext cx="682400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上海澈蓝软件科技有限公司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54CA95A-4C43-4EF7-915A-9599936636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172" y="1216148"/>
            <a:ext cx="3293653" cy="51248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900ED4-18BD-4F6B-B05B-1F635608CCD9}"/>
              </a:ext>
            </a:extLst>
          </p:cNvPr>
          <p:cNvSpPr txBox="1"/>
          <p:nvPr/>
        </p:nvSpPr>
        <p:spPr>
          <a:xfrm>
            <a:off x="4330055" y="2573079"/>
            <a:ext cx="70622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欢迎你的加入</a:t>
            </a:r>
          </a:p>
        </p:txBody>
      </p:sp>
    </p:spTree>
    <p:extLst>
      <p:ext uri="{BB962C8B-B14F-4D97-AF65-F5344CB8AC3E}">
        <p14:creationId xmlns:p14="http://schemas.microsoft.com/office/powerpoint/2010/main" val="303752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E1D09486-D5BE-4BAB-B73F-0B071DB5D9ED}"/>
              </a:ext>
            </a:extLst>
          </p:cNvPr>
          <p:cNvSpPr txBox="1"/>
          <p:nvPr/>
        </p:nvSpPr>
        <p:spPr>
          <a:xfrm>
            <a:off x="6803926" y="909942"/>
            <a:ext cx="268214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691A6E-CA6A-419B-AB9B-31BA4CE38814}"/>
              </a:ext>
            </a:extLst>
          </p:cNvPr>
          <p:cNvSpPr txBox="1"/>
          <p:nvPr/>
        </p:nvSpPr>
        <p:spPr>
          <a:xfrm>
            <a:off x="6931746" y="3429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公司概况篇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D657567-7DEA-4B48-BE23-D28D517CC573}"/>
              </a:ext>
            </a:extLst>
          </p:cNvPr>
          <p:cNvCxnSpPr/>
          <p:nvPr/>
        </p:nvCxnSpPr>
        <p:spPr>
          <a:xfrm>
            <a:off x="6096000" y="1167581"/>
            <a:ext cx="0" cy="45228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F565EA1-BBE5-4FE0-A9A0-16322A84C040}"/>
              </a:ext>
            </a:extLst>
          </p:cNvPr>
          <p:cNvSpPr txBox="1"/>
          <p:nvPr/>
        </p:nvSpPr>
        <p:spPr>
          <a:xfrm>
            <a:off x="6511379" y="4326193"/>
            <a:ext cx="360936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新员工致辞                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02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公司简介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03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产品方向                   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04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组织框架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E1E938D-9B9D-46FE-B476-959C3797FB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168" y="1167580"/>
            <a:ext cx="4875324" cy="4522839"/>
          </a:xfrm>
          <a:custGeom>
            <a:avLst/>
            <a:gdLst>
              <a:gd name="connsiteX0" fmla="*/ 0 w 4875324"/>
              <a:gd name="connsiteY0" fmla="*/ 0 h 4522839"/>
              <a:gd name="connsiteX1" fmla="*/ 4875324 w 4875324"/>
              <a:gd name="connsiteY1" fmla="*/ 0 h 4522839"/>
              <a:gd name="connsiteX2" fmla="*/ 4875324 w 4875324"/>
              <a:gd name="connsiteY2" fmla="*/ 4522839 h 4522839"/>
              <a:gd name="connsiteX3" fmla="*/ 0 w 4875324"/>
              <a:gd name="connsiteY3" fmla="*/ 4522839 h 452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324" h="4522839">
                <a:moveTo>
                  <a:pt x="0" y="0"/>
                </a:moveTo>
                <a:lnTo>
                  <a:pt x="4875324" y="0"/>
                </a:lnTo>
                <a:lnTo>
                  <a:pt x="4875324" y="4522839"/>
                </a:lnTo>
                <a:lnTo>
                  <a:pt x="0" y="452283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917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807D952-198B-44CF-87E5-83E528190469}"/>
              </a:ext>
            </a:extLst>
          </p:cNvPr>
          <p:cNvSpPr/>
          <p:nvPr/>
        </p:nvSpPr>
        <p:spPr>
          <a:xfrm>
            <a:off x="3924" y="-161"/>
            <a:ext cx="12192001" cy="552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9A8443-0579-4909-9BE1-0D14F9641738}"/>
              </a:ext>
            </a:extLst>
          </p:cNvPr>
          <p:cNvSpPr txBox="1"/>
          <p:nvPr/>
        </p:nvSpPr>
        <p:spPr>
          <a:xfrm>
            <a:off x="393665" y="93266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新员工致辞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523F81A-AED9-42D2-A235-A1A29E43BD1A}"/>
              </a:ext>
            </a:extLst>
          </p:cNvPr>
          <p:cNvCxnSpPr>
            <a:cxnSpLocks/>
          </p:cNvCxnSpPr>
          <p:nvPr/>
        </p:nvCxnSpPr>
        <p:spPr>
          <a:xfrm>
            <a:off x="-4820" y="1597919"/>
            <a:ext cx="2475687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5">
            <a:extLst>
              <a:ext uri="{FF2B5EF4-FFF2-40B4-BE49-F238E27FC236}">
                <a16:creationId xmlns:a16="http://schemas.microsoft.com/office/drawing/2014/main" id="{53EFBAA1-1D95-4585-A5E0-30B24BC16A4F}"/>
              </a:ext>
            </a:extLst>
          </p:cNvPr>
          <p:cNvSpPr/>
          <p:nvPr/>
        </p:nvSpPr>
        <p:spPr>
          <a:xfrm>
            <a:off x="-1" y="2090477"/>
            <a:ext cx="12192001" cy="3943351"/>
          </a:xfrm>
          <a:prstGeom prst="rect">
            <a:avLst/>
          </a:prstGeom>
          <a:solidFill>
            <a:srgbClr val="1E2D3C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1219170" rtl="1"/>
            <a:endParaRPr lang="ar-SA" sz="2400">
              <a:solidFill>
                <a:srgbClr val="FFFFFF"/>
              </a:solidFill>
              <a:latin typeface="Calibri"/>
              <a:cs typeface="Arial" panose="020B0604020202020204" pitchFamily="34" charset="0"/>
            </a:endParaRPr>
          </a:p>
        </p:txBody>
      </p:sp>
      <p:grpSp>
        <p:nvGrpSpPr>
          <p:cNvPr id="35" name="Group 22">
            <a:extLst>
              <a:ext uri="{FF2B5EF4-FFF2-40B4-BE49-F238E27FC236}">
                <a16:creationId xmlns:a16="http://schemas.microsoft.com/office/drawing/2014/main" id="{E4AB042D-4413-4959-8609-7DEC4853251C}"/>
              </a:ext>
            </a:extLst>
          </p:cNvPr>
          <p:cNvGrpSpPr/>
          <p:nvPr/>
        </p:nvGrpSpPr>
        <p:grpSpPr>
          <a:xfrm>
            <a:off x="882651" y="2133522"/>
            <a:ext cx="3583023" cy="3779681"/>
            <a:chOff x="7070680" y="1485705"/>
            <a:chExt cx="4469276" cy="4889952"/>
          </a:xfrm>
        </p:grpSpPr>
        <p:grpSp>
          <p:nvGrpSpPr>
            <p:cNvPr id="36" name="Group 3">
              <a:extLst>
                <a:ext uri="{FF2B5EF4-FFF2-40B4-BE49-F238E27FC236}">
                  <a16:creationId xmlns:a16="http://schemas.microsoft.com/office/drawing/2014/main" id="{23257C14-2979-4165-9AB3-205C9AB8BD9B}"/>
                </a:ext>
              </a:extLst>
            </p:cNvPr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38" name="Freeform 4">
                <a:extLst>
                  <a:ext uri="{FF2B5EF4-FFF2-40B4-BE49-F238E27FC236}">
                    <a16:creationId xmlns:a16="http://schemas.microsoft.com/office/drawing/2014/main" id="{0C4B6BB3-7D05-426A-A1CB-2C8FEAC4CDE0}"/>
                  </a:ext>
                </a:extLst>
              </p:cNvPr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Freeform 67">
                <a:extLst>
                  <a:ext uri="{FF2B5EF4-FFF2-40B4-BE49-F238E27FC236}">
                    <a16:creationId xmlns:a16="http://schemas.microsoft.com/office/drawing/2014/main" id="{C6046026-E4C7-44DE-A376-EA4FD74DAB98}"/>
                  </a:ext>
                </a:extLst>
              </p:cNvPr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67">
                <a:extLst>
                  <a:ext uri="{FF2B5EF4-FFF2-40B4-BE49-F238E27FC236}">
                    <a16:creationId xmlns:a16="http://schemas.microsoft.com/office/drawing/2014/main" id="{8EFF2B2C-0BEE-4CAA-9542-18DA89831EAD}"/>
                  </a:ext>
                </a:extLst>
              </p:cNvPr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67">
                <a:extLst>
                  <a:ext uri="{FF2B5EF4-FFF2-40B4-BE49-F238E27FC236}">
                    <a16:creationId xmlns:a16="http://schemas.microsoft.com/office/drawing/2014/main" id="{7AFD4A6A-016D-4411-8685-C72D2CD8A893}"/>
                  </a:ext>
                </a:extLst>
              </p:cNvPr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67">
                <a:extLst>
                  <a:ext uri="{FF2B5EF4-FFF2-40B4-BE49-F238E27FC236}">
                    <a16:creationId xmlns:a16="http://schemas.microsoft.com/office/drawing/2014/main" id="{CB71CAEF-4AB8-49EF-B4D6-FA956A2D7D6D}"/>
                  </a:ext>
                </a:extLst>
              </p:cNvPr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67">
                <a:extLst>
                  <a:ext uri="{FF2B5EF4-FFF2-40B4-BE49-F238E27FC236}">
                    <a16:creationId xmlns:a16="http://schemas.microsoft.com/office/drawing/2014/main" id="{AF492CE2-6FB0-463E-8D0F-9906CBEC54B8}"/>
                  </a:ext>
                </a:extLst>
              </p:cNvPr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 67">
                <a:extLst>
                  <a:ext uri="{FF2B5EF4-FFF2-40B4-BE49-F238E27FC236}">
                    <a16:creationId xmlns:a16="http://schemas.microsoft.com/office/drawing/2014/main" id="{A419F3ED-12C2-4916-8292-AB494AC77C61}"/>
                  </a:ext>
                </a:extLst>
              </p:cNvPr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 67">
                <a:extLst>
                  <a:ext uri="{FF2B5EF4-FFF2-40B4-BE49-F238E27FC236}">
                    <a16:creationId xmlns:a16="http://schemas.microsoft.com/office/drawing/2014/main" id="{CC03F5F2-CB9D-4902-80D4-0ADD74281D1B}"/>
                  </a:ext>
                </a:extLst>
              </p:cNvPr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67">
                <a:extLst>
                  <a:ext uri="{FF2B5EF4-FFF2-40B4-BE49-F238E27FC236}">
                    <a16:creationId xmlns:a16="http://schemas.microsoft.com/office/drawing/2014/main" id="{4F68BEBE-3E33-4E1E-91A5-4FA31079966C}"/>
                  </a:ext>
                </a:extLst>
              </p:cNvPr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 67">
                <a:extLst>
                  <a:ext uri="{FF2B5EF4-FFF2-40B4-BE49-F238E27FC236}">
                    <a16:creationId xmlns:a16="http://schemas.microsoft.com/office/drawing/2014/main" id="{CFB21398-9868-4451-B15D-D124D729538B}"/>
                  </a:ext>
                </a:extLst>
              </p:cNvPr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43020827-E649-4562-AF91-9C7A7798512D}"/>
                </a:ext>
              </a:extLst>
            </p:cNvPr>
            <p:cNvSpPr/>
            <p:nvPr/>
          </p:nvSpPr>
          <p:spPr>
            <a:xfrm>
              <a:off x="7134801" y="5449962"/>
              <a:ext cx="4247825" cy="925695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圆角淘宝网Chenying0907出品 46">
            <a:extLst>
              <a:ext uri="{FF2B5EF4-FFF2-40B4-BE49-F238E27FC236}">
                <a16:creationId xmlns:a16="http://schemas.microsoft.com/office/drawing/2014/main" id="{EEF5136D-B809-4AF4-AAEE-72B210C741EC}"/>
              </a:ext>
            </a:extLst>
          </p:cNvPr>
          <p:cNvSpPr/>
          <p:nvPr/>
        </p:nvSpPr>
        <p:spPr>
          <a:xfrm>
            <a:off x="4753132" y="2273569"/>
            <a:ext cx="7027742" cy="3540291"/>
          </a:xfrm>
          <a:prstGeom prst="roundRect">
            <a:avLst>
              <a:gd name="adj" fmla="val 13612"/>
            </a:avLst>
          </a:prstGeom>
          <a:solidFill>
            <a:schemeClr val="tx2">
              <a:lumMod val="75000"/>
              <a:lumOff val="25000"/>
              <a:alpha val="14000"/>
            </a:schemeClr>
          </a:solidFill>
          <a:ln w="12700">
            <a:solidFill>
              <a:schemeClr val="bg2"/>
            </a:solidFill>
          </a:ln>
          <a:effectLst>
            <a:outerShdw blurRad="1524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>
            <a:extLst>
              <a:ext uri="{FF2B5EF4-FFF2-40B4-BE49-F238E27FC236}">
                <a16:creationId xmlns:a16="http://schemas.microsoft.com/office/drawing/2014/main" id="{154B02CB-18F0-4B96-B48E-CFD7BF7F5AB2}"/>
              </a:ext>
            </a:extLst>
          </p:cNvPr>
          <p:cNvSpPr txBox="1"/>
          <p:nvPr/>
        </p:nvSpPr>
        <p:spPr>
          <a:xfrm>
            <a:off x="4982183" y="2564167"/>
            <a:ext cx="6672190" cy="294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50000"/>
                    <a:lumOff val="50000"/>
                    <a:alpha val="14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 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你好！欢迎你加入Cheers Life这个大家庭。</a:t>
            </a:r>
          </a:p>
          <a:p>
            <a:pPr algn="just" fontAlgn="auto">
              <a:lnSpc>
                <a:spcPts val="25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我们的团队是一个高效能的，健康、快乐、追求意义的具有幸福感的团队！我们倡导简单而融洽的人际关系，团队的每一位成员都能够快乐融入、开心工作、通力协作，在这里，你会和小伙伴们一同成长、进步，你会感到温馨、充实。公司将不定期举办各种培训，还会有各种丰富多彩的团建活动等着你去参加。在这里，我们为了共同的事业一起努力拼搏，创造共享的价值！</a:t>
            </a:r>
          </a:p>
          <a:p>
            <a:pPr algn="just" fontAlgn="auto">
              <a:lnSpc>
                <a:spcPts val="25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　刚刚来到一个陌生的环境，可能会有一些小小的不适应。不过，没有关系，《新员工入职指南》会给你提供最大的帮助。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87540A-7323-479F-B6B7-2C81801A9217}"/>
              </a:ext>
            </a:extLst>
          </p:cNvPr>
          <p:cNvSpPr/>
          <p:nvPr/>
        </p:nvSpPr>
        <p:spPr>
          <a:xfrm>
            <a:off x="-1" y="938001"/>
            <a:ext cx="191387" cy="52322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9A9BDD-72B8-4D19-8DBD-A7E12655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807D952-198B-44CF-87E5-83E528190469}"/>
              </a:ext>
            </a:extLst>
          </p:cNvPr>
          <p:cNvSpPr/>
          <p:nvPr/>
        </p:nvSpPr>
        <p:spPr>
          <a:xfrm>
            <a:off x="3924" y="-161"/>
            <a:ext cx="12192001" cy="552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9A8443-0579-4909-9BE1-0D14F9641738}"/>
              </a:ext>
            </a:extLst>
          </p:cNvPr>
          <p:cNvSpPr txBox="1"/>
          <p:nvPr/>
        </p:nvSpPr>
        <p:spPr>
          <a:xfrm>
            <a:off x="351000" y="9616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523F81A-AED9-42D2-A235-A1A29E43BD1A}"/>
              </a:ext>
            </a:extLst>
          </p:cNvPr>
          <p:cNvCxnSpPr>
            <a:cxnSpLocks/>
          </p:cNvCxnSpPr>
          <p:nvPr/>
        </p:nvCxnSpPr>
        <p:spPr>
          <a:xfrm>
            <a:off x="0" y="1597918"/>
            <a:ext cx="1971957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31C31E0-454F-4168-86C1-0519A8A4387E}"/>
              </a:ext>
            </a:extLst>
          </p:cNvPr>
          <p:cNvSpPr txBox="1"/>
          <p:nvPr/>
        </p:nvSpPr>
        <p:spPr>
          <a:xfrm>
            <a:off x="1161479" y="5086918"/>
            <a:ext cx="10600373" cy="82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产品方向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公司产品致力于智慧护理方向软件、硬件的研发与制造。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697E71-7585-4F44-96DD-49103E5C623E}"/>
              </a:ext>
            </a:extLst>
          </p:cNvPr>
          <p:cNvSpPr/>
          <p:nvPr/>
        </p:nvSpPr>
        <p:spPr>
          <a:xfrm>
            <a:off x="947551" y="5089953"/>
            <a:ext cx="103683" cy="9901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31">
            <a:extLst>
              <a:ext uri="{FF2B5EF4-FFF2-40B4-BE49-F238E27FC236}">
                <a16:creationId xmlns:a16="http://schemas.microsoft.com/office/drawing/2014/main" id="{2C992ADB-D915-47BB-A3CF-64638A52E26A}"/>
              </a:ext>
            </a:extLst>
          </p:cNvPr>
          <p:cNvSpPr/>
          <p:nvPr/>
        </p:nvSpPr>
        <p:spPr>
          <a:xfrm>
            <a:off x="5923771" y="2149241"/>
            <a:ext cx="5361305" cy="2444024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5CCABA-541C-4479-99A4-C5043F82654F}"/>
              </a:ext>
            </a:extLst>
          </p:cNvPr>
          <p:cNvSpPr/>
          <p:nvPr/>
        </p:nvSpPr>
        <p:spPr>
          <a:xfrm>
            <a:off x="6175231" y="2419751"/>
            <a:ext cx="4882515" cy="199323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上海澈蓝软件科技有限公司（Cheers Life）于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2018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月创立于上海，是一家专注于智慧护理的创业型科技公司。澈蓝软件用不断的自主研发适用于不同护理场景的产品和解决方案，致力于在医疗护理应用领域提供更多信息化解决方案及护理服务，不断提升人们的护理体验、提高护理管理效率，以最优的方式呈现给护理需求群体。</a:t>
            </a:r>
          </a:p>
        </p:txBody>
      </p:sp>
      <p:sp>
        <p:nvSpPr>
          <p:cNvPr id="18" name="圆角矩形 7">
            <a:extLst>
              <a:ext uri="{FF2B5EF4-FFF2-40B4-BE49-F238E27FC236}">
                <a16:creationId xmlns:a16="http://schemas.microsoft.com/office/drawing/2014/main" id="{5D4A5DE2-DC96-44A9-B45B-8827E7F74722}"/>
              </a:ext>
            </a:extLst>
          </p:cNvPr>
          <p:cNvSpPr/>
          <p:nvPr/>
        </p:nvSpPr>
        <p:spPr>
          <a:xfrm>
            <a:off x="6986126" y="1914291"/>
            <a:ext cx="2680970" cy="46228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6B05A8A9-B80F-4F97-9F92-F17DB28657A2}"/>
              </a:ext>
            </a:extLst>
          </p:cNvPr>
          <p:cNvSpPr txBox="1"/>
          <p:nvPr/>
        </p:nvSpPr>
        <p:spPr>
          <a:xfrm>
            <a:off x="6985809" y="1963504"/>
            <a:ext cx="279717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6025"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公司简介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BBA6D6E-634A-4DC3-A596-58A0C9BD7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14" y="2086952"/>
            <a:ext cx="4352887" cy="2448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0EE6F14-FFEF-43D1-8970-7961D8F5D3DE}"/>
              </a:ext>
            </a:extLst>
          </p:cNvPr>
          <p:cNvSpPr/>
          <p:nvPr/>
        </p:nvSpPr>
        <p:spPr>
          <a:xfrm>
            <a:off x="-1" y="938001"/>
            <a:ext cx="191387" cy="52322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473D56F-F0EC-4CF0-98A4-C658EEAE4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807D952-198B-44CF-87E5-83E528190469}"/>
              </a:ext>
            </a:extLst>
          </p:cNvPr>
          <p:cNvSpPr/>
          <p:nvPr/>
        </p:nvSpPr>
        <p:spPr>
          <a:xfrm>
            <a:off x="3924" y="-161"/>
            <a:ext cx="12192001" cy="552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9A8443-0579-4909-9BE1-0D14F9641738}"/>
              </a:ext>
            </a:extLst>
          </p:cNvPr>
          <p:cNvSpPr txBox="1"/>
          <p:nvPr/>
        </p:nvSpPr>
        <p:spPr>
          <a:xfrm>
            <a:off x="268038" y="9380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组织框架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0FBAB7-DA96-43BF-AE38-DFA8CB282B26}"/>
              </a:ext>
            </a:extLst>
          </p:cNvPr>
          <p:cNvSpPr/>
          <p:nvPr/>
        </p:nvSpPr>
        <p:spPr>
          <a:xfrm>
            <a:off x="-1" y="938001"/>
            <a:ext cx="191387" cy="52322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5B7EA61-E27A-4D73-9B93-3C5153B34B95}"/>
              </a:ext>
            </a:extLst>
          </p:cNvPr>
          <p:cNvCxnSpPr>
            <a:cxnSpLocks/>
          </p:cNvCxnSpPr>
          <p:nvPr/>
        </p:nvCxnSpPr>
        <p:spPr>
          <a:xfrm>
            <a:off x="-4820" y="1597919"/>
            <a:ext cx="189381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2E55F735-CE86-4FCB-9B94-1B9FF40A3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238649"/>
              </p:ext>
            </p:extLst>
          </p:nvPr>
        </p:nvGraphicFramePr>
        <p:xfrm>
          <a:off x="191386" y="1001968"/>
          <a:ext cx="11847545" cy="5363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AE67619F-75C5-4394-90EC-1FC72518CF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0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426CFC9-D21F-4CEF-B740-208479B6EB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168" y="1167581"/>
            <a:ext cx="4875324" cy="4522839"/>
          </a:xfrm>
          <a:custGeom>
            <a:avLst/>
            <a:gdLst>
              <a:gd name="connsiteX0" fmla="*/ 0 w 4875324"/>
              <a:gd name="connsiteY0" fmla="*/ 0 h 4522839"/>
              <a:gd name="connsiteX1" fmla="*/ 4875324 w 4875324"/>
              <a:gd name="connsiteY1" fmla="*/ 0 h 4522839"/>
              <a:gd name="connsiteX2" fmla="*/ 4875324 w 4875324"/>
              <a:gd name="connsiteY2" fmla="*/ 4522839 h 4522839"/>
              <a:gd name="connsiteX3" fmla="*/ 0 w 4875324"/>
              <a:gd name="connsiteY3" fmla="*/ 4522839 h 452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324" h="4522839">
                <a:moveTo>
                  <a:pt x="0" y="0"/>
                </a:moveTo>
                <a:lnTo>
                  <a:pt x="4875324" y="0"/>
                </a:lnTo>
                <a:lnTo>
                  <a:pt x="4875324" y="4522839"/>
                </a:lnTo>
                <a:lnTo>
                  <a:pt x="0" y="4522839"/>
                </a:lnTo>
                <a:close/>
              </a:path>
            </a:pathLst>
          </a:cu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D09486-D5BE-4BAB-B73F-0B071DB5D9ED}"/>
              </a:ext>
            </a:extLst>
          </p:cNvPr>
          <p:cNvSpPr txBox="1"/>
          <p:nvPr/>
        </p:nvSpPr>
        <p:spPr>
          <a:xfrm>
            <a:off x="6803926" y="909942"/>
            <a:ext cx="268214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691A6E-CA6A-419B-AB9B-31BA4CE38814}"/>
              </a:ext>
            </a:extLst>
          </p:cNvPr>
          <p:cNvSpPr txBox="1"/>
          <p:nvPr/>
        </p:nvSpPr>
        <p:spPr>
          <a:xfrm>
            <a:off x="6931746" y="3429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入职指引篇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D657567-7DEA-4B48-BE23-D28D517CC573}"/>
              </a:ext>
            </a:extLst>
          </p:cNvPr>
          <p:cNvCxnSpPr/>
          <p:nvPr/>
        </p:nvCxnSpPr>
        <p:spPr>
          <a:xfrm>
            <a:off x="6096000" y="1167581"/>
            <a:ext cx="0" cy="45228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01C394B-E16D-4BAF-AB34-A5FEFBD3C666}"/>
              </a:ext>
            </a:extLst>
          </p:cNvPr>
          <p:cNvSpPr txBox="1"/>
          <p:nvPr/>
        </p:nvSpPr>
        <p:spPr>
          <a:xfrm>
            <a:off x="6910906" y="4098835"/>
            <a:ext cx="1885453" cy="102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01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报到资料准备      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02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入职当天报到流程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03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温馨提示</a:t>
            </a:r>
          </a:p>
        </p:txBody>
      </p:sp>
    </p:spTree>
    <p:extLst>
      <p:ext uri="{BB962C8B-B14F-4D97-AF65-F5344CB8AC3E}">
        <p14:creationId xmlns:p14="http://schemas.microsoft.com/office/powerpoint/2010/main" val="202690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延期 3">
            <a:extLst>
              <a:ext uri="{FF2B5EF4-FFF2-40B4-BE49-F238E27FC236}">
                <a16:creationId xmlns:a16="http://schemas.microsoft.com/office/drawing/2014/main" id="{8C921D65-EED9-4807-B711-09FD6F384BA2}"/>
              </a:ext>
            </a:extLst>
          </p:cNvPr>
          <p:cNvSpPr/>
          <p:nvPr/>
        </p:nvSpPr>
        <p:spPr>
          <a:xfrm>
            <a:off x="0" y="419878"/>
            <a:ext cx="735496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D3BC1-9155-4FFB-BFEC-6F5E9A18F3BD}"/>
              </a:ext>
            </a:extLst>
          </p:cNvPr>
          <p:cNvSpPr txBox="1"/>
          <p:nvPr/>
        </p:nvSpPr>
        <p:spPr>
          <a:xfrm>
            <a:off x="786617" y="53973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报到资料准备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6844BE7-546E-4E37-A3FA-5FCAC9E3F49A}"/>
              </a:ext>
            </a:extLst>
          </p:cNvPr>
          <p:cNvSpPr/>
          <p:nvPr/>
        </p:nvSpPr>
        <p:spPr>
          <a:xfrm>
            <a:off x="272248" y="1791648"/>
            <a:ext cx="11647503" cy="480281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F936F52-DE91-4101-8FEB-21D204EFE9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47" y="1442609"/>
            <a:ext cx="11647503" cy="1241710"/>
          </a:xfrm>
          <a:custGeom>
            <a:avLst/>
            <a:gdLst>
              <a:gd name="connsiteX0" fmla="*/ 0 w 11647503"/>
              <a:gd name="connsiteY0" fmla="*/ 0 h 1349406"/>
              <a:gd name="connsiteX1" fmla="*/ 11647503 w 11647503"/>
              <a:gd name="connsiteY1" fmla="*/ 0 h 1349406"/>
              <a:gd name="connsiteX2" fmla="*/ 11647503 w 11647503"/>
              <a:gd name="connsiteY2" fmla="*/ 1349406 h 1349406"/>
              <a:gd name="connsiteX3" fmla="*/ 0 w 11647503"/>
              <a:gd name="connsiteY3" fmla="*/ 1349406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503" h="1349406">
                <a:moveTo>
                  <a:pt x="0" y="0"/>
                </a:moveTo>
                <a:lnTo>
                  <a:pt x="11647503" y="0"/>
                </a:lnTo>
                <a:lnTo>
                  <a:pt x="11647503" y="1349406"/>
                </a:lnTo>
                <a:lnTo>
                  <a:pt x="0" y="1349406"/>
                </a:lnTo>
                <a:close/>
              </a:path>
            </a:pathLst>
          </a:cu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5F75DD4-8A2D-4A8B-B21B-D2BC7A9793A0}"/>
              </a:ext>
            </a:extLst>
          </p:cNvPr>
          <p:cNvSpPr txBox="1"/>
          <p:nvPr/>
        </p:nvSpPr>
        <p:spPr>
          <a:xfrm>
            <a:off x="844511" y="3199313"/>
            <a:ext cx="5023391" cy="2946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丨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录用通知书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丨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身份证复印件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丨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毕业证书及学位证书复印件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丨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上一家公司离职证明及收入证明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丨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公司指定医院（机构）出具的体检证明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5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丨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各类个人获奖证书复印件</a:t>
            </a:r>
          </a:p>
          <a:p>
            <a:pPr>
              <a:lnSpc>
                <a:spcPts val="25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丨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职称证书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职业资格证书原件及复印件</a:t>
            </a:r>
          </a:p>
          <a:p>
            <a:pPr>
              <a:lnSpc>
                <a:spcPts val="25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丨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招商银行卡</a:t>
            </a:r>
          </a:p>
          <a:p>
            <a:pPr>
              <a:lnSpc>
                <a:spcPts val="25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丨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一寸彩色电子照片（白底）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17B74C9-94CA-489B-8D9A-9E75B421BC11}"/>
              </a:ext>
            </a:extLst>
          </p:cNvPr>
          <p:cNvSpPr txBox="1"/>
          <p:nvPr/>
        </p:nvSpPr>
        <p:spPr>
          <a:xfrm>
            <a:off x="2413795" y="2808171"/>
            <a:ext cx="1884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报到资料清单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FE07E03-9F3F-4B95-B07E-B4A5D44AF320}"/>
              </a:ext>
            </a:extLst>
          </p:cNvPr>
          <p:cNvCxnSpPr>
            <a:cxnSpLocks/>
          </p:cNvCxnSpPr>
          <p:nvPr/>
        </p:nvCxnSpPr>
        <p:spPr>
          <a:xfrm>
            <a:off x="5500575" y="3023671"/>
            <a:ext cx="0" cy="33299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D4E4968-0790-4C2B-A56A-5E7E209BA250}"/>
              </a:ext>
            </a:extLst>
          </p:cNvPr>
          <p:cNvSpPr txBox="1"/>
          <p:nvPr/>
        </p:nvSpPr>
        <p:spPr>
          <a:xfrm>
            <a:off x="6234551" y="3205173"/>
            <a:ext cx="5318551" cy="228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报道资料具体以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入职通知书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要求为准；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000"/>
              </a:lnSpc>
            </a:pPr>
            <a:endParaRPr lang="en-US" altLang="zh-CN" sz="1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当个人资料有变更或补充时，请你在一周内将变更材料交至行政人事部，以确保与你有关的各项权益。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000"/>
              </a:lnSpc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￭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公司提倡正直诚信，并保留审查你提供的个人资料的权利。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如有虚假，公司将立即与你终止试用或解除劳动合同，并由你承担由此引发的一概后果及责任。</a:t>
            </a:r>
          </a:p>
          <a:p>
            <a:pPr>
              <a:lnSpc>
                <a:spcPts val="1000"/>
              </a:lnSpc>
            </a:pP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92A9D5-B21A-4468-B9D6-4453DEDCF3C9}"/>
              </a:ext>
            </a:extLst>
          </p:cNvPr>
          <p:cNvSpPr txBox="1"/>
          <p:nvPr/>
        </p:nvSpPr>
        <p:spPr>
          <a:xfrm>
            <a:off x="8385178" y="2821653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6AE93B-1A62-4987-80D0-A4E42039B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49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延期 3">
            <a:extLst>
              <a:ext uri="{FF2B5EF4-FFF2-40B4-BE49-F238E27FC236}">
                <a16:creationId xmlns:a16="http://schemas.microsoft.com/office/drawing/2014/main" id="{8C921D65-EED9-4807-B711-09FD6F384BA2}"/>
              </a:ext>
            </a:extLst>
          </p:cNvPr>
          <p:cNvSpPr/>
          <p:nvPr/>
        </p:nvSpPr>
        <p:spPr>
          <a:xfrm>
            <a:off x="0" y="419878"/>
            <a:ext cx="735496" cy="735496"/>
          </a:xfrm>
          <a:prstGeom prst="flowChartDelay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D3BC1-9155-4FFB-BFEC-6F5E9A18F3BD}"/>
              </a:ext>
            </a:extLst>
          </p:cNvPr>
          <p:cNvSpPr txBox="1"/>
          <p:nvPr/>
        </p:nvSpPr>
        <p:spPr>
          <a:xfrm>
            <a:off x="786617" y="53973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入职当天报到流程</a:t>
            </a:r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855D92D9-A3AC-4A60-B0BF-4C9F2B10C889}"/>
              </a:ext>
            </a:extLst>
          </p:cNvPr>
          <p:cNvGrpSpPr/>
          <p:nvPr/>
        </p:nvGrpSpPr>
        <p:grpSpPr>
          <a:xfrm>
            <a:off x="532213" y="3575799"/>
            <a:ext cx="774912" cy="1048956"/>
            <a:chOff x="1751482" y="2957524"/>
            <a:chExt cx="1247775" cy="1506538"/>
          </a:xfrm>
          <a:solidFill>
            <a:schemeClr val="tx2">
              <a:lumMod val="75000"/>
            </a:schemeClr>
          </a:solidFill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862D1508-331C-48B7-A142-F4E636CED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9507" y="2957524"/>
              <a:ext cx="339725" cy="336550"/>
            </a:xfrm>
            <a:custGeom>
              <a:avLst/>
              <a:gdLst>
                <a:gd name="T0" fmla="*/ 90 w 90"/>
                <a:gd name="T1" fmla="*/ 45 h 89"/>
                <a:gd name="T2" fmla="*/ 45 w 90"/>
                <a:gd name="T3" fmla="*/ 89 h 89"/>
                <a:gd name="T4" fmla="*/ 0 w 90"/>
                <a:gd name="T5" fmla="*/ 45 h 89"/>
                <a:gd name="T6" fmla="*/ 45 w 90"/>
                <a:gd name="T7" fmla="*/ 0 h 89"/>
                <a:gd name="T8" fmla="*/ 90 w 90"/>
                <a:gd name="T9" fmla="*/ 45 h 89"/>
                <a:gd name="T10" fmla="*/ 90 w 90"/>
                <a:gd name="T11" fmla="*/ 45 h 89"/>
                <a:gd name="T12" fmla="*/ 90 w 90"/>
                <a:gd name="T1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9">
                  <a:moveTo>
                    <a:pt x="90" y="45"/>
                  </a:moveTo>
                  <a:cubicBezTo>
                    <a:pt x="90" y="69"/>
                    <a:pt x="70" y="89"/>
                    <a:pt x="45" y="89"/>
                  </a:cubicBezTo>
                  <a:cubicBezTo>
                    <a:pt x="20" y="89"/>
                    <a:pt x="0" y="69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lose/>
                  <a:moveTo>
                    <a:pt x="90" y="45"/>
                  </a:moveTo>
                  <a:cubicBezTo>
                    <a:pt x="90" y="45"/>
                    <a:pt x="90" y="45"/>
                    <a:pt x="90" y="4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8DCB71F-44C9-4A4B-BA88-F584A5425D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482" y="3271849"/>
              <a:ext cx="1247775" cy="1192213"/>
            </a:xfrm>
            <a:custGeom>
              <a:avLst/>
              <a:gdLst>
                <a:gd name="T0" fmla="*/ 299 w 330"/>
                <a:gd name="T1" fmla="*/ 45 h 316"/>
                <a:gd name="T2" fmla="*/ 237 w 330"/>
                <a:gd name="T3" fmla="*/ 32 h 316"/>
                <a:gd name="T4" fmla="*/ 218 w 330"/>
                <a:gd name="T5" fmla="*/ 8 h 316"/>
                <a:gd name="T6" fmla="*/ 209 w 330"/>
                <a:gd name="T7" fmla="*/ 3 h 316"/>
                <a:gd name="T8" fmla="*/ 198 w 330"/>
                <a:gd name="T9" fmla="*/ 1 h 316"/>
                <a:gd name="T10" fmla="*/ 124 w 330"/>
                <a:gd name="T11" fmla="*/ 18 h 316"/>
                <a:gd name="T12" fmla="*/ 76 w 330"/>
                <a:gd name="T13" fmla="*/ 75 h 316"/>
                <a:gd name="T14" fmla="*/ 67 w 330"/>
                <a:gd name="T15" fmla="*/ 81 h 316"/>
                <a:gd name="T16" fmla="*/ 0 w 330"/>
                <a:gd name="T17" fmla="*/ 107 h 316"/>
                <a:gd name="T18" fmla="*/ 110 w 330"/>
                <a:gd name="T19" fmla="*/ 127 h 316"/>
                <a:gd name="T20" fmla="*/ 96 w 330"/>
                <a:gd name="T21" fmla="*/ 103 h 316"/>
                <a:gd name="T22" fmla="*/ 110 w 330"/>
                <a:gd name="T23" fmla="*/ 83 h 316"/>
                <a:gd name="T24" fmla="*/ 152 w 330"/>
                <a:gd name="T25" fmla="*/ 43 h 316"/>
                <a:gd name="T26" fmla="*/ 127 w 330"/>
                <a:gd name="T27" fmla="*/ 132 h 316"/>
                <a:gd name="T28" fmla="*/ 57 w 330"/>
                <a:gd name="T29" fmla="*/ 180 h 316"/>
                <a:gd name="T30" fmla="*/ 58 w 330"/>
                <a:gd name="T31" fmla="*/ 221 h 316"/>
                <a:gd name="T32" fmla="*/ 126 w 330"/>
                <a:gd name="T33" fmla="*/ 217 h 316"/>
                <a:gd name="T34" fmla="*/ 159 w 330"/>
                <a:gd name="T35" fmla="*/ 165 h 316"/>
                <a:gd name="T36" fmla="*/ 191 w 330"/>
                <a:gd name="T37" fmla="*/ 205 h 316"/>
                <a:gd name="T38" fmla="*/ 182 w 330"/>
                <a:gd name="T39" fmla="*/ 316 h 316"/>
                <a:gd name="T40" fmla="*/ 208 w 330"/>
                <a:gd name="T41" fmla="*/ 301 h 316"/>
                <a:gd name="T42" fmla="*/ 230 w 330"/>
                <a:gd name="T43" fmla="*/ 189 h 316"/>
                <a:gd name="T44" fmla="*/ 206 w 330"/>
                <a:gd name="T45" fmla="*/ 144 h 316"/>
                <a:gd name="T46" fmla="*/ 251 w 330"/>
                <a:gd name="T47" fmla="*/ 84 h 316"/>
                <a:gd name="T48" fmla="*/ 322 w 330"/>
                <a:gd name="T49" fmla="*/ 72 h 316"/>
                <a:gd name="T50" fmla="*/ 93 w 330"/>
                <a:gd name="T51" fmla="*/ 100 h 316"/>
                <a:gd name="T52" fmla="*/ 70 w 330"/>
                <a:gd name="T53" fmla="*/ 84 h 316"/>
                <a:gd name="T54" fmla="*/ 76 w 330"/>
                <a:gd name="T55" fmla="*/ 80 h 316"/>
                <a:gd name="T56" fmla="*/ 89 w 330"/>
                <a:gd name="T57" fmla="*/ 96 h 316"/>
                <a:gd name="T58" fmla="*/ 91 w 330"/>
                <a:gd name="T59" fmla="*/ 96 h 316"/>
                <a:gd name="T60" fmla="*/ 93 w 330"/>
                <a:gd name="T61" fmla="*/ 100 h 316"/>
                <a:gd name="T62" fmla="*/ 93 w 330"/>
                <a:gd name="T63" fmla="*/ 10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316">
                  <a:moveTo>
                    <a:pt x="324" y="47"/>
                  </a:moveTo>
                  <a:cubicBezTo>
                    <a:pt x="317" y="40"/>
                    <a:pt x="306" y="39"/>
                    <a:pt x="299" y="45"/>
                  </a:cubicBezTo>
                  <a:cubicBezTo>
                    <a:pt x="291" y="52"/>
                    <a:pt x="275" y="54"/>
                    <a:pt x="261" y="50"/>
                  </a:cubicBezTo>
                  <a:cubicBezTo>
                    <a:pt x="249" y="47"/>
                    <a:pt x="240" y="40"/>
                    <a:pt x="237" y="32"/>
                  </a:cubicBezTo>
                  <a:cubicBezTo>
                    <a:pt x="237" y="32"/>
                    <a:pt x="237" y="31"/>
                    <a:pt x="237" y="30"/>
                  </a:cubicBezTo>
                  <a:cubicBezTo>
                    <a:pt x="234" y="21"/>
                    <a:pt x="226" y="13"/>
                    <a:pt x="218" y="8"/>
                  </a:cubicBezTo>
                  <a:cubicBezTo>
                    <a:pt x="217" y="6"/>
                    <a:pt x="214" y="5"/>
                    <a:pt x="212" y="4"/>
                  </a:cubicBezTo>
                  <a:cubicBezTo>
                    <a:pt x="211" y="4"/>
                    <a:pt x="210" y="3"/>
                    <a:pt x="209" y="3"/>
                  </a:cubicBezTo>
                  <a:cubicBezTo>
                    <a:pt x="204" y="1"/>
                    <a:pt x="199" y="1"/>
                    <a:pt x="199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6" y="1"/>
                    <a:pt x="194" y="1"/>
                    <a:pt x="191" y="1"/>
                  </a:cubicBezTo>
                  <a:cubicBezTo>
                    <a:pt x="170" y="0"/>
                    <a:pt x="145" y="6"/>
                    <a:pt x="124" y="18"/>
                  </a:cubicBezTo>
                  <a:cubicBezTo>
                    <a:pt x="100" y="32"/>
                    <a:pt x="83" y="52"/>
                    <a:pt x="77" y="74"/>
                  </a:cubicBezTo>
                  <a:cubicBezTo>
                    <a:pt x="77" y="75"/>
                    <a:pt x="77" y="75"/>
                    <a:pt x="76" y="75"/>
                  </a:cubicBezTo>
                  <a:cubicBezTo>
                    <a:pt x="75" y="75"/>
                    <a:pt x="73" y="75"/>
                    <a:pt x="71" y="7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110" y="127"/>
                    <a:pt x="110" y="127"/>
                    <a:pt x="110" y="12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8" y="101"/>
                    <a:pt x="98" y="98"/>
                    <a:pt x="97" y="96"/>
                  </a:cubicBezTo>
                  <a:cubicBezTo>
                    <a:pt x="103" y="95"/>
                    <a:pt x="109" y="90"/>
                    <a:pt x="110" y="83"/>
                  </a:cubicBezTo>
                  <a:cubicBezTo>
                    <a:pt x="114" y="70"/>
                    <a:pt x="125" y="58"/>
                    <a:pt x="141" y="48"/>
                  </a:cubicBezTo>
                  <a:cubicBezTo>
                    <a:pt x="145" y="46"/>
                    <a:pt x="148" y="45"/>
                    <a:pt x="152" y="43"/>
                  </a:cubicBezTo>
                  <a:cubicBezTo>
                    <a:pt x="128" y="118"/>
                    <a:pt x="128" y="118"/>
                    <a:pt x="128" y="118"/>
                  </a:cubicBezTo>
                  <a:cubicBezTo>
                    <a:pt x="127" y="123"/>
                    <a:pt x="126" y="128"/>
                    <a:pt x="127" y="132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46" y="180"/>
                    <a:pt x="37" y="190"/>
                    <a:pt x="38" y="201"/>
                  </a:cubicBezTo>
                  <a:cubicBezTo>
                    <a:pt x="38" y="212"/>
                    <a:pt x="47" y="221"/>
                    <a:pt x="58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126" y="217"/>
                    <a:pt x="126" y="217"/>
                    <a:pt x="126" y="217"/>
                  </a:cubicBezTo>
                  <a:cubicBezTo>
                    <a:pt x="134" y="217"/>
                    <a:pt x="141" y="212"/>
                    <a:pt x="144" y="204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60" y="165"/>
                    <a:pt x="162" y="166"/>
                    <a:pt x="164" y="166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68" y="290"/>
                    <a:pt x="168" y="290"/>
                    <a:pt x="168" y="290"/>
                  </a:cubicBezTo>
                  <a:cubicBezTo>
                    <a:pt x="165" y="301"/>
                    <a:pt x="171" y="313"/>
                    <a:pt x="182" y="316"/>
                  </a:cubicBezTo>
                  <a:cubicBezTo>
                    <a:pt x="184" y="316"/>
                    <a:pt x="186" y="316"/>
                    <a:pt x="188" y="316"/>
                  </a:cubicBezTo>
                  <a:cubicBezTo>
                    <a:pt x="197" y="316"/>
                    <a:pt x="205" y="310"/>
                    <a:pt x="208" y="301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5" y="200"/>
                    <a:pt x="234" y="194"/>
                    <a:pt x="230" y="189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5" y="148"/>
                    <a:pt x="206" y="146"/>
                    <a:pt x="206" y="144"/>
                  </a:cubicBezTo>
                  <a:cubicBezTo>
                    <a:pt x="229" y="74"/>
                    <a:pt x="229" y="74"/>
                    <a:pt x="229" y="74"/>
                  </a:cubicBezTo>
                  <a:cubicBezTo>
                    <a:pt x="235" y="78"/>
                    <a:pt x="243" y="81"/>
                    <a:pt x="251" y="84"/>
                  </a:cubicBezTo>
                  <a:cubicBezTo>
                    <a:pt x="259" y="86"/>
                    <a:pt x="267" y="87"/>
                    <a:pt x="275" y="87"/>
                  </a:cubicBezTo>
                  <a:cubicBezTo>
                    <a:pt x="293" y="87"/>
                    <a:pt x="310" y="82"/>
                    <a:pt x="322" y="72"/>
                  </a:cubicBezTo>
                  <a:cubicBezTo>
                    <a:pt x="329" y="65"/>
                    <a:pt x="330" y="54"/>
                    <a:pt x="324" y="47"/>
                  </a:cubicBezTo>
                  <a:close/>
                  <a:moveTo>
                    <a:pt x="93" y="100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5" y="80"/>
                    <a:pt x="75" y="80"/>
                    <a:pt x="76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8"/>
                    <a:pt x="82" y="94"/>
                    <a:pt x="89" y="96"/>
                  </a:cubicBezTo>
                  <a:cubicBezTo>
                    <a:pt x="89" y="96"/>
                    <a:pt x="90" y="96"/>
                    <a:pt x="91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9"/>
                    <a:pt x="93" y="99"/>
                    <a:pt x="93" y="100"/>
                  </a:cubicBezTo>
                  <a:close/>
                  <a:moveTo>
                    <a:pt x="93" y="100"/>
                  </a:moveTo>
                  <a:cubicBezTo>
                    <a:pt x="93" y="100"/>
                    <a:pt x="93" y="100"/>
                    <a:pt x="93" y="10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Arc 38">
            <a:extLst>
              <a:ext uri="{FF2B5EF4-FFF2-40B4-BE49-F238E27FC236}">
                <a16:creationId xmlns:a16="http://schemas.microsoft.com/office/drawing/2014/main" id="{D3FD31AC-142C-4956-8DE6-77EF05C810B9}"/>
              </a:ext>
            </a:extLst>
          </p:cNvPr>
          <p:cNvSpPr/>
          <p:nvPr/>
        </p:nvSpPr>
        <p:spPr>
          <a:xfrm rot="13265014">
            <a:off x="7875175" y="906549"/>
            <a:ext cx="1217066" cy="1217066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1C936C8F-F00A-47BB-8AF4-44E072134AF9}"/>
              </a:ext>
            </a:extLst>
          </p:cNvPr>
          <p:cNvSpPr/>
          <p:nvPr/>
        </p:nvSpPr>
        <p:spPr>
          <a:xfrm>
            <a:off x="425847" y="5486173"/>
            <a:ext cx="24266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按照</a:t>
            </a:r>
            <a:r>
              <a:rPr lang="en-US" altLang="zh-CN" sz="1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入职通知书</a:t>
            </a:r>
            <a:r>
              <a:rPr lang="en-US" altLang="zh-CN" sz="1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要求，提供相关资料至行政人事部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37" name="Rectangle 42">
            <a:extLst>
              <a:ext uri="{FF2B5EF4-FFF2-40B4-BE49-F238E27FC236}">
                <a16:creationId xmlns:a16="http://schemas.microsoft.com/office/drawing/2014/main" id="{494A2587-F532-4046-9B7A-C9B31EE60D69}"/>
              </a:ext>
            </a:extLst>
          </p:cNvPr>
          <p:cNvSpPr/>
          <p:nvPr/>
        </p:nvSpPr>
        <p:spPr>
          <a:xfrm>
            <a:off x="2780048" y="4834531"/>
            <a:ext cx="16450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加入公司钉钉群组及微信群组，在钉钉完善个人档案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B99D312C-9003-4D0C-AA0E-CC6A8CD7F68E}"/>
              </a:ext>
            </a:extLst>
          </p:cNvPr>
          <p:cNvSpPr/>
          <p:nvPr/>
        </p:nvSpPr>
        <p:spPr>
          <a:xfrm>
            <a:off x="4254826" y="4152244"/>
            <a:ext cx="1744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据实填写</a:t>
            </a:r>
            <a:r>
              <a:rPr lang="en-US" altLang="zh-CN" sz="1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员工履历（入职版）</a:t>
            </a:r>
            <a:r>
              <a:rPr lang="en-US" altLang="zh-CN" sz="1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Rectangle 42">
            <a:extLst>
              <a:ext uri="{FF2B5EF4-FFF2-40B4-BE49-F238E27FC236}">
                <a16:creationId xmlns:a16="http://schemas.microsoft.com/office/drawing/2014/main" id="{8735C24E-248F-4541-AC5D-2ACE90C990AF}"/>
              </a:ext>
            </a:extLst>
          </p:cNvPr>
          <p:cNvSpPr/>
          <p:nvPr/>
        </p:nvSpPr>
        <p:spPr>
          <a:xfrm>
            <a:off x="6092020" y="3492039"/>
            <a:ext cx="16274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腾讯企业邮箱账号及初始密码将通过钉钉消息发送给你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4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BDFA1F3F-4708-4980-A981-0A3251BCC151}"/>
              </a:ext>
            </a:extLst>
          </p:cNvPr>
          <p:cNvSpPr/>
          <p:nvPr/>
        </p:nvSpPr>
        <p:spPr>
          <a:xfrm>
            <a:off x="7822817" y="2832883"/>
            <a:ext cx="18149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入职当天开展以日常工作为基础的管理制度培训，主要包括人事行政和财务相关管理制度培训。</a:t>
            </a:r>
          </a:p>
        </p:txBody>
      </p:sp>
      <p:sp>
        <p:nvSpPr>
          <p:cNvPr id="53" name="Rectangle 42">
            <a:extLst>
              <a:ext uri="{FF2B5EF4-FFF2-40B4-BE49-F238E27FC236}">
                <a16:creationId xmlns:a16="http://schemas.microsoft.com/office/drawing/2014/main" id="{8A812786-17A4-4414-9F05-6E1C64BA1FC8}"/>
              </a:ext>
            </a:extLst>
          </p:cNvPr>
          <p:cNvSpPr/>
          <p:nvPr/>
        </p:nvSpPr>
        <p:spPr>
          <a:xfrm>
            <a:off x="9604628" y="2097292"/>
            <a:ext cx="18842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引导你认识与你一起工作的小伙伴，部门负责人会向你说明你的岗位职责、工作内容及考核标准，并进行后续工作安排。</a:t>
            </a:r>
          </a:p>
        </p:txBody>
      </p:sp>
      <p:grpSp>
        <p:nvGrpSpPr>
          <p:cNvPr id="57" name="Group 12">
            <a:extLst>
              <a:ext uri="{FF2B5EF4-FFF2-40B4-BE49-F238E27FC236}">
                <a16:creationId xmlns:a16="http://schemas.microsoft.com/office/drawing/2014/main" id="{EE0C261A-5463-434A-87B6-446BE44D5248}"/>
              </a:ext>
            </a:extLst>
          </p:cNvPr>
          <p:cNvGrpSpPr/>
          <p:nvPr/>
        </p:nvGrpSpPr>
        <p:grpSpPr>
          <a:xfrm>
            <a:off x="304800" y="4788937"/>
            <a:ext cx="2426678" cy="650630"/>
            <a:chOff x="646900" y="4167553"/>
            <a:chExt cx="2724551" cy="650630"/>
          </a:xfrm>
        </p:grpSpPr>
        <p:sp>
          <p:nvSpPr>
            <p:cNvPr id="58" name="Rectangle 3">
              <a:extLst>
                <a:ext uri="{FF2B5EF4-FFF2-40B4-BE49-F238E27FC236}">
                  <a16:creationId xmlns:a16="http://schemas.microsoft.com/office/drawing/2014/main" id="{3A6599F5-9E2C-4C77-A1D9-771EF5CF56D0}"/>
                </a:ext>
              </a:extLst>
            </p:cNvPr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4">
              <a:extLst>
                <a:ext uri="{FF2B5EF4-FFF2-40B4-BE49-F238E27FC236}">
                  <a16:creationId xmlns:a16="http://schemas.microsoft.com/office/drawing/2014/main" id="{E3060466-950A-435A-AF91-A6300D9DE7CD}"/>
                </a:ext>
              </a:extLst>
            </p:cNvPr>
            <p:cNvSpPr/>
            <p:nvPr/>
          </p:nvSpPr>
          <p:spPr>
            <a:xfrm>
              <a:off x="646902" y="4167553"/>
              <a:ext cx="296850" cy="65063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79">
              <a:extLst>
                <a:ext uri="{FF2B5EF4-FFF2-40B4-BE49-F238E27FC236}">
                  <a16:creationId xmlns:a16="http://schemas.microsoft.com/office/drawing/2014/main" id="{625610C8-67D6-47E6-9842-6F8239A13279}"/>
                </a:ext>
              </a:extLst>
            </p:cNvPr>
            <p:cNvSpPr txBox="1"/>
            <p:nvPr/>
          </p:nvSpPr>
          <p:spPr>
            <a:xfrm>
              <a:off x="646900" y="4308202"/>
              <a:ext cx="2540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  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提交入职资料</a:t>
              </a:r>
            </a:p>
          </p:txBody>
        </p:sp>
      </p:grpSp>
      <p:sp>
        <p:nvSpPr>
          <p:cNvPr id="61" name="TextBox 84">
            <a:extLst>
              <a:ext uri="{FF2B5EF4-FFF2-40B4-BE49-F238E27FC236}">
                <a16:creationId xmlns:a16="http://schemas.microsoft.com/office/drawing/2014/main" id="{57C637D3-2A74-4208-B406-A838BDBC913C}"/>
              </a:ext>
            </a:extLst>
          </p:cNvPr>
          <p:cNvSpPr txBox="1"/>
          <p:nvPr/>
        </p:nvSpPr>
        <p:spPr>
          <a:xfrm>
            <a:off x="1664677" y="4196894"/>
            <a:ext cx="2860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加入公司群组</a:t>
            </a:r>
          </a:p>
        </p:txBody>
      </p:sp>
      <p:sp>
        <p:nvSpPr>
          <p:cNvPr id="62" name="TextBox 85">
            <a:extLst>
              <a:ext uri="{FF2B5EF4-FFF2-40B4-BE49-F238E27FC236}">
                <a16:creationId xmlns:a16="http://schemas.microsoft.com/office/drawing/2014/main" id="{C5D9385A-487E-4698-B6D0-97314C40D4C6}"/>
              </a:ext>
            </a:extLst>
          </p:cNvPr>
          <p:cNvSpPr txBox="1"/>
          <p:nvPr/>
        </p:nvSpPr>
        <p:spPr>
          <a:xfrm>
            <a:off x="3534507" y="3522817"/>
            <a:ext cx="2860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填写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员工履历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TextBox 87">
            <a:extLst>
              <a:ext uri="{FF2B5EF4-FFF2-40B4-BE49-F238E27FC236}">
                <a16:creationId xmlns:a16="http://schemas.microsoft.com/office/drawing/2014/main" id="{590328CE-601F-42CB-A610-C3427DCDB4B3}"/>
              </a:ext>
            </a:extLst>
          </p:cNvPr>
          <p:cNvSpPr txBox="1"/>
          <p:nvPr/>
        </p:nvSpPr>
        <p:spPr>
          <a:xfrm>
            <a:off x="6716786" y="2103396"/>
            <a:ext cx="2860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  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入职培训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TextBox 88">
            <a:extLst>
              <a:ext uri="{FF2B5EF4-FFF2-40B4-BE49-F238E27FC236}">
                <a16:creationId xmlns:a16="http://schemas.microsoft.com/office/drawing/2014/main" id="{08B2E413-8776-4028-AECC-8BBDAAFB19EF}"/>
              </a:ext>
            </a:extLst>
          </p:cNvPr>
          <p:cNvSpPr txBox="1"/>
          <p:nvPr/>
        </p:nvSpPr>
        <p:spPr>
          <a:xfrm>
            <a:off x="8557846" y="1395079"/>
            <a:ext cx="2860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引导认识同事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Arc 38">
            <a:extLst>
              <a:ext uri="{FF2B5EF4-FFF2-40B4-BE49-F238E27FC236}">
                <a16:creationId xmlns:a16="http://schemas.microsoft.com/office/drawing/2014/main" id="{95D1EA52-D1B5-41A5-B18F-3C3CE39C0834}"/>
              </a:ext>
            </a:extLst>
          </p:cNvPr>
          <p:cNvSpPr/>
          <p:nvPr/>
        </p:nvSpPr>
        <p:spPr>
          <a:xfrm rot="13265014">
            <a:off x="4481345" y="2313317"/>
            <a:ext cx="1217066" cy="1217066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Arc 38">
            <a:extLst>
              <a:ext uri="{FF2B5EF4-FFF2-40B4-BE49-F238E27FC236}">
                <a16:creationId xmlns:a16="http://schemas.microsoft.com/office/drawing/2014/main" id="{FC3D296A-05BB-4F3D-A23A-6957AEB3BD62}"/>
              </a:ext>
            </a:extLst>
          </p:cNvPr>
          <p:cNvSpPr/>
          <p:nvPr/>
        </p:nvSpPr>
        <p:spPr>
          <a:xfrm rot="13265014">
            <a:off x="6151882" y="1557180"/>
            <a:ext cx="1217066" cy="1217066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Arc 38">
            <a:extLst>
              <a:ext uri="{FF2B5EF4-FFF2-40B4-BE49-F238E27FC236}">
                <a16:creationId xmlns:a16="http://schemas.microsoft.com/office/drawing/2014/main" id="{46E234AB-788F-4A06-99FB-9FC6545D2306}"/>
              </a:ext>
            </a:extLst>
          </p:cNvPr>
          <p:cNvSpPr/>
          <p:nvPr/>
        </p:nvSpPr>
        <p:spPr>
          <a:xfrm rot="13265014">
            <a:off x="2799083" y="3016702"/>
            <a:ext cx="1217066" cy="1217066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6" name="Group 12">
            <a:extLst>
              <a:ext uri="{FF2B5EF4-FFF2-40B4-BE49-F238E27FC236}">
                <a16:creationId xmlns:a16="http://schemas.microsoft.com/office/drawing/2014/main" id="{F0EF445D-D26E-4101-AC79-F83B4A37308B}"/>
              </a:ext>
            </a:extLst>
          </p:cNvPr>
          <p:cNvGrpSpPr/>
          <p:nvPr/>
        </p:nvGrpSpPr>
        <p:grpSpPr>
          <a:xfrm>
            <a:off x="1735500" y="4067983"/>
            <a:ext cx="2426678" cy="650630"/>
            <a:chOff x="646900" y="4167553"/>
            <a:chExt cx="2724551" cy="650630"/>
          </a:xfrm>
        </p:grpSpPr>
        <p:sp>
          <p:nvSpPr>
            <p:cNvPr id="77" name="Rectangle 3">
              <a:extLst>
                <a:ext uri="{FF2B5EF4-FFF2-40B4-BE49-F238E27FC236}">
                  <a16:creationId xmlns:a16="http://schemas.microsoft.com/office/drawing/2014/main" id="{3097CB6F-9A35-4F7C-A25E-3B83611417ED}"/>
                </a:ext>
              </a:extLst>
            </p:cNvPr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4">
              <a:extLst>
                <a:ext uri="{FF2B5EF4-FFF2-40B4-BE49-F238E27FC236}">
                  <a16:creationId xmlns:a16="http://schemas.microsoft.com/office/drawing/2014/main" id="{968CE812-3954-4A67-8511-A8D125EEE95B}"/>
                </a:ext>
              </a:extLst>
            </p:cNvPr>
            <p:cNvSpPr/>
            <p:nvPr/>
          </p:nvSpPr>
          <p:spPr>
            <a:xfrm>
              <a:off x="646902" y="4167553"/>
              <a:ext cx="296850" cy="65063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9">
              <a:extLst>
                <a:ext uri="{FF2B5EF4-FFF2-40B4-BE49-F238E27FC236}">
                  <a16:creationId xmlns:a16="http://schemas.microsoft.com/office/drawing/2014/main" id="{30515291-28F4-4E78-A8A9-4B0680403B9C}"/>
                </a:ext>
              </a:extLst>
            </p:cNvPr>
            <p:cNvSpPr txBox="1"/>
            <p:nvPr/>
          </p:nvSpPr>
          <p:spPr>
            <a:xfrm>
              <a:off x="646900" y="4308202"/>
              <a:ext cx="2540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  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加入公司群组</a:t>
              </a:r>
            </a:p>
          </p:txBody>
        </p:sp>
      </p:grpSp>
      <p:grpSp>
        <p:nvGrpSpPr>
          <p:cNvPr id="80" name="Group 12">
            <a:extLst>
              <a:ext uri="{FF2B5EF4-FFF2-40B4-BE49-F238E27FC236}">
                <a16:creationId xmlns:a16="http://schemas.microsoft.com/office/drawing/2014/main" id="{B1C3A921-4AA8-463B-A312-48DA6074EA08}"/>
              </a:ext>
            </a:extLst>
          </p:cNvPr>
          <p:cNvGrpSpPr/>
          <p:nvPr/>
        </p:nvGrpSpPr>
        <p:grpSpPr>
          <a:xfrm>
            <a:off x="3532619" y="3377807"/>
            <a:ext cx="2426679" cy="650630"/>
            <a:chOff x="646899" y="4167553"/>
            <a:chExt cx="2724552" cy="650630"/>
          </a:xfrm>
        </p:grpSpPr>
        <p:sp>
          <p:nvSpPr>
            <p:cNvPr id="81" name="Rectangle 3">
              <a:extLst>
                <a:ext uri="{FF2B5EF4-FFF2-40B4-BE49-F238E27FC236}">
                  <a16:creationId xmlns:a16="http://schemas.microsoft.com/office/drawing/2014/main" id="{D2B98FC2-063A-4AA4-9783-7F5E6A9932EE}"/>
                </a:ext>
              </a:extLst>
            </p:cNvPr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Rectangle 4">
              <a:extLst>
                <a:ext uri="{FF2B5EF4-FFF2-40B4-BE49-F238E27FC236}">
                  <a16:creationId xmlns:a16="http://schemas.microsoft.com/office/drawing/2014/main" id="{B1D901F8-EE23-47F3-A7DB-B14D7E3F10E1}"/>
                </a:ext>
              </a:extLst>
            </p:cNvPr>
            <p:cNvSpPr/>
            <p:nvPr/>
          </p:nvSpPr>
          <p:spPr>
            <a:xfrm>
              <a:off x="646902" y="4167553"/>
              <a:ext cx="296850" cy="65063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TextBox 79">
              <a:extLst>
                <a:ext uri="{FF2B5EF4-FFF2-40B4-BE49-F238E27FC236}">
                  <a16:creationId xmlns:a16="http://schemas.microsoft.com/office/drawing/2014/main" id="{1F6F1467-622B-4E76-B34A-4DB72AAFE5C8}"/>
                </a:ext>
              </a:extLst>
            </p:cNvPr>
            <p:cNvSpPr txBox="1"/>
            <p:nvPr/>
          </p:nvSpPr>
          <p:spPr>
            <a:xfrm>
              <a:off x="646899" y="4308202"/>
              <a:ext cx="2724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填写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《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员工履历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》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4" name="TextBox 84">
            <a:extLst>
              <a:ext uri="{FF2B5EF4-FFF2-40B4-BE49-F238E27FC236}">
                <a16:creationId xmlns:a16="http://schemas.microsoft.com/office/drawing/2014/main" id="{2A816A30-440B-4AFE-B1F5-DEFAB1271264}"/>
              </a:ext>
            </a:extLst>
          </p:cNvPr>
          <p:cNvSpPr txBox="1"/>
          <p:nvPr/>
        </p:nvSpPr>
        <p:spPr>
          <a:xfrm>
            <a:off x="5232774" y="2805966"/>
            <a:ext cx="2860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加入公司群组</a:t>
            </a:r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id="{2C08C7AF-CD53-4D9A-9995-B0B804ED6417}"/>
              </a:ext>
            </a:extLst>
          </p:cNvPr>
          <p:cNvGrpSpPr/>
          <p:nvPr/>
        </p:nvGrpSpPr>
        <p:grpSpPr>
          <a:xfrm>
            <a:off x="5303597" y="2677055"/>
            <a:ext cx="2426678" cy="650630"/>
            <a:chOff x="646900" y="4167553"/>
            <a:chExt cx="2724551" cy="650630"/>
          </a:xfrm>
        </p:grpSpPr>
        <p:sp>
          <p:nvSpPr>
            <p:cNvPr id="86" name="Rectangle 3">
              <a:extLst>
                <a:ext uri="{FF2B5EF4-FFF2-40B4-BE49-F238E27FC236}">
                  <a16:creationId xmlns:a16="http://schemas.microsoft.com/office/drawing/2014/main" id="{D2620F7D-D240-4986-AD3B-31AB2C3018D1}"/>
                </a:ext>
              </a:extLst>
            </p:cNvPr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Rectangle 4">
              <a:extLst>
                <a:ext uri="{FF2B5EF4-FFF2-40B4-BE49-F238E27FC236}">
                  <a16:creationId xmlns:a16="http://schemas.microsoft.com/office/drawing/2014/main" id="{8D6B430B-D261-4B73-ACED-0CDC8B6E2764}"/>
                </a:ext>
              </a:extLst>
            </p:cNvPr>
            <p:cNvSpPr/>
            <p:nvPr/>
          </p:nvSpPr>
          <p:spPr>
            <a:xfrm>
              <a:off x="646902" y="4167553"/>
              <a:ext cx="296850" cy="65063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TextBox 79">
              <a:extLst>
                <a:ext uri="{FF2B5EF4-FFF2-40B4-BE49-F238E27FC236}">
                  <a16:creationId xmlns:a16="http://schemas.microsoft.com/office/drawing/2014/main" id="{86F587C2-D5A7-4762-9EBF-E7B48217AA4E}"/>
                </a:ext>
              </a:extLst>
            </p:cNvPr>
            <p:cNvSpPr txBox="1"/>
            <p:nvPr/>
          </p:nvSpPr>
          <p:spPr>
            <a:xfrm>
              <a:off x="646900" y="4308202"/>
              <a:ext cx="2540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  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登录企业邮箱</a:t>
              </a:r>
            </a:p>
          </p:txBody>
        </p:sp>
      </p:grpSp>
      <p:grpSp>
        <p:nvGrpSpPr>
          <p:cNvPr id="89" name="Group 12">
            <a:extLst>
              <a:ext uri="{FF2B5EF4-FFF2-40B4-BE49-F238E27FC236}">
                <a16:creationId xmlns:a16="http://schemas.microsoft.com/office/drawing/2014/main" id="{1E600155-835D-4FC7-B7A0-A52B8A2ECB73}"/>
              </a:ext>
            </a:extLst>
          </p:cNvPr>
          <p:cNvGrpSpPr/>
          <p:nvPr/>
        </p:nvGrpSpPr>
        <p:grpSpPr>
          <a:xfrm>
            <a:off x="6879865" y="1987739"/>
            <a:ext cx="2534808" cy="650630"/>
            <a:chOff x="646899" y="4167553"/>
            <a:chExt cx="2724552" cy="650630"/>
          </a:xfrm>
        </p:grpSpPr>
        <p:sp>
          <p:nvSpPr>
            <p:cNvPr id="90" name="Rectangle 3">
              <a:extLst>
                <a:ext uri="{FF2B5EF4-FFF2-40B4-BE49-F238E27FC236}">
                  <a16:creationId xmlns:a16="http://schemas.microsoft.com/office/drawing/2014/main" id="{892E51A8-D617-46E5-837E-60B25505F80E}"/>
                </a:ext>
              </a:extLst>
            </p:cNvPr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Rectangle 4">
              <a:extLst>
                <a:ext uri="{FF2B5EF4-FFF2-40B4-BE49-F238E27FC236}">
                  <a16:creationId xmlns:a16="http://schemas.microsoft.com/office/drawing/2014/main" id="{FA680C02-DC96-40DE-AD3C-8873B7B23358}"/>
                </a:ext>
              </a:extLst>
            </p:cNvPr>
            <p:cNvSpPr/>
            <p:nvPr/>
          </p:nvSpPr>
          <p:spPr>
            <a:xfrm>
              <a:off x="646902" y="4167553"/>
              <a:ext cx="296850" cy="65063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79">
              <a:extLst>
                <a:ext uri="{FF2B5EF4-FFF2-40B4-BE49-F238E27FC236}">
                  <a16:creationId xmlns:a16="http://schemas.microsoft.com/office/drawing/2014/main" id="{9F1B56E4-E8C9-4D47-A762-59C7C507771E}"/>
                </a:ext>
              </a:extLst>
            </p:cNvPr>
            <p:cNvSpPr txBox="1"/>
            <p:nvPr/>
          </p:nvSpPr>
          <p:spPr>
            <a:xfrm>
              <a:off x="646899" y="4308202"/>
              <a:ext cx="2724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   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入职培训</a:t>
              </a:r>
            </a:p>
          </p:txBody>
        </p:sp>
      </p:grpSp>
      <p:sp>
        <p:nvSpPr>
          <p:cNvPr id="93" name="TextBox 84">
            <a:extLst>
              <a:ext uri="{FF2B5EF4-FFF2-40B4-BE49-F238E27FC236}">
                <a16:creationId xmlns:a16="http://schemas.microsoft.com/office/drawing/2014/main" id="{BBC18E5B-EAA2-4E87-8A89-69657000F997}"/>
              </a:ext>
            </a:extLst>
          </p:cNvPr>
          <p:cNvSpPr txBox="1"/>
          <p:nvPr/>
        </p:nvSpPr>
        <p:spPr>
          <a:xfrm>
            <a:off x="8794627" y="1427289"/>
            <a:ext cx="2860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加入公司群组</a:t>
            </a:r>
          </a:p>
        </p:txBody>
      </p:sp>
      <p:grpSp>
        <p:nvGrpSpPr>
          <p:cNvPr id="94" name="Group 12">
            <a:extLst>
              <a:ext uri="{FF2B5EF4-FFF2-40B4-BE49-F238E27FC236}">
                <a16:creationId xmlns:a16="http://schemas.microsoft.com/office/drawing/2014/main" id="{84063449-3399-4D30-9847-4BD8FC461B5C}"/>
              </a:ext>
            </a:extLst>
          </p:cNvPr>
          <p:cNvGrpSpPr/>
          <p:nvPr/>
        </p:nvGrpSpPr>
        <p:grpSpPr>
          <a:xfrm>
            <a:off x="8865449" y="1298378"/>
            <a:ext cx="2534809" cy="650630"/>
            <a:chOff x="646900" y="4167553"/>
            <a:chExt cx="2724551" cy="650630"/>
          </a:xfrm>
        </p:grpSpPr>
        <p:sp>
          <p:nvSpPr>
            <p:cNvPr id="95" name="Rectangle 3">
              <a:extLst>
                <a:ext uri="{FF2B5EF4-FFF2-40B4-BE49-F238E27FC236}">
                  <a16:creationId xmlns:a16="http://schemas.microsoft.com/office/drawing/2014/main" id="{0EE22161-C2C0-4B8B-80BC-0F4F3D2A6F6B}"/>
                </a:ext>
              </a:extLst>
            </p:cNvPr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4">
              <a:extLst>
                <a:ext uri="{FF2B5EF4-FFF2-40B4-BE49-F238E27FC236}">
                  <a16:creationId xmlns:a16="http://schemas.microsoft.com/office/drawing/2014/main" id="{3FA04D7D-4171-4801-9153-94FF0DA2B0E0}"/>
                </a:ext>
              </a:extLst>
            </p:cNvPr>
            <p:cNvSpPr/>
            <p:nvPr/>
          </p:nvSpPr>
          <p:spPr>
            <a:xfrm>
              <a:off x="646902" y="4167553"/>
              <a:ext cx="296850" cy="65063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79">
              <a:extLst>
                <a:ext uri="{FF2B5EF4-FFF2-40B4-BE49-F238E27FC236}">
                  <a16:creationId xmlns:a16="http://schemas.microsoft.com/office/drawing/2014/main" id="{AF5D2698-A919-4C72-BE2D-D002085D3615}"/>
                </a:ext>
              </a:extLst>
            </p:cNvPr>
            <p:cNvSpPr txBox="1"/>
            <p:nvPr/>
          </p:nvSpPr>
          <p:spPr>
            <a:xfrm>
              <a:off x="646900" y="4308202"/>
              <a:ext cx="2540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6   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团队成员介绍</a:t>
              </a:r>
            </a:p>
          </p:txBody>
        </p:sp>
      </p:grpSp>
      <p:sp>
        <p:nvSpPr>
          <p:cNvPr id="48" name="Rectangle 3">
            <a:extLst>
              <a:ext uri="{FF2B5EF4-FFF2-40B4-BE49-F238E27FC236}">
                <a16:creationId xmlns:a16="http://schemas.microsoft.com/office/drawing/2014/main" id="{6C6CDB0C-EA10-4D93-B8FF-3B474D9B75FC}"/>
              </a:ext>
            </a:extLst>
          </p:cNvPr>
          <p:cNvSpPr/>
          <p:nvPr/>
        </p:nvSpPr>
        <p:spPr>
          <a:xfrm>
            <a:off x="-191387" y="6254483"/>
            <a:ext cx="12620847" cy="603517"/>
          </a:xfrm>
          <a:prstGeom prst="rect">
            <a:avLst/>
          </a:prstGeom>
          <a:solidFill>
            <a:srgbClr val="222A3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E6C3C19-713B-4945-9211-A26CF1825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34" y="136293"/>
            <a:ext cx="1483992" cy="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468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7">
    <wetp:webextensionref xmlns:r="http://schemas.openxmlformats.org/officeDocument/2006/relationships" r:id="rId1"/>
  </wetp:taskpane>
  <wetp:taskpane dockstate="right" visibility="0" width="438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59653E8-FA47-49F2-A313-B05DB6FA89CF}">
  <we:reference id="wa104381063" version="1.0.0.0" store="zh-CN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1B570CA-854A-43F1-AE30-CE3A9039CEEB}">
  <we:reference id="wa104379997" version="2.0.0.0" store="zh-CN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2109</Words>
  <Application>Microsoft Office PowerPoint</Application>
  <PresentationFormat>宽屏</PresentationFormat>
  <Paragraphs>313</Paragraphs>
  <Slides>25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Lato Regular</vt:lpstr>
      <vt:lpstr>等线</vt:lpstr>
      <vt:lpstr>等线 Light</vt:lpstr>
      <vt:lpstr>华文琥珀</vt:lpstr>
      <vt:lpstr>楷体</vt:lpstr>
      <vt:lpstr>微软雅黑</vt:lpstr>
      <vt:lpstr>幼圆</vt:lpstr>
      <vt:lpstr>Arial</vt:lpstr>
      <vt:lpstr>Arial Black</vt:lpstr>
      <vt:lpstr>Baskerville Old Face</vt:lpstr>
      <vt:lpstr>Calibri</vt:lpstr>
      <vt:lpstr>Century Gothic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@文二人</dc:creator>
  <cp:keywords>www.51pptmoban.com</cp:keywords>
  <cp:lastModifiedBy>Sun Lu</cp:lastModifiedBy>
  <cp:revision>419</cp:revision>
  <dcterms:created xsi:type="dcterms:W3CDTF">2018-07-14T04:13:06Z</dcterms:created>
  <dcterms:modified xsi:type="dcterms:W3CDTF">2019-03-14T02:10:33Z</dcterms:modified>
</cp:coreProperties>
</file>